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 id="2147483782" r:id="rId5"/>
    <p:sldMasterId id="2147483720" r:id="rId6"/>
  </p:sldMasterIdLst>
  <p:notesMasterIdLst>
    <p:notesMasterId r:id="rId42"/>
  </p:notesMasterIdLst>
  <p:sldIdLst>
    <p:sldId id="331" r:id="rId7"/>
    <p:sldId id="758" r:id="rId8"/>
    <p:sldId id="756" r:id="rId9"/>
    <p:sldId id="703" r:id="rId10"/>
    <p:sldId id="2147375969" r:id="rId11"/>
    <p:sldId id="2147375970" r:id="rId12"/>
    <p:sldId id="2147375961" r:id="rId13"/>
    <p:sldId id="2147375977" r:id="rId14"/>
    <p:sldId id="2147375958" r:id="rId15"/>
    <p:sldId id="2147375971" r:id="rId16"/>
    <p:sldId id="2147375978" r:id="rId17"/>
    <p:sldId id="2147375954" r:id="rId18"/>
    <p:sldId id="2147375953" r:id="rId19"/>
    <p:sldId id="2147375972" r:id="rId20"/>
    <p:sldId id="2147375973" r:id="rId21"/>
    <p:sldId id="2147375950" r:id="rId22"/>
    <p:sldId id="2147375974" r:id="rId23"/>
    <p:sldId id="2147375975" r:id="rId24"/>
    <p:sldId id="2147375947" r:id="rId25"/>
    <p:sldId id="2147375946" r:id="rId26"/>
    <p:sldId id="2147375945" r:id="rId27"/>
    <p:sldId id="2147375944" r:id="rId28"/>
    <p:sldId id="2147375943" r:id="rId29"/>
    <p:sldId id="2147375942" r:id="rId30"/>
    <p:sldId id="1762" r:id="rId31"/>
    <p:sldId id="2147375941" r:id="rId32"/>
    <p:sldId id="2147375940" r:id="rId33"/>
    <p:sldId id="2147375939" r:id="rId34"/>
    <p:sldId id="2147375938" r:id="rId35"/>
    <p:sldId id="2147375937" r:id="rId36"/>
    <p:sldId id="2147375936" r:id="rId37"/>
    <p:sldId id="2147375935" r:id="rId38"/>
    <p:sldId id="2147375934" r:id="rId39"/>
    <p:sldId id="2147375933" r:id="rId40"/>
    <p:sldId id="214737593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A60B54-E7DB-456F-8E6D-DCF4AE2ED643}">
          <p14:sldIdLst>
            <p14:sldId id="331"/>
            <p14:sldId id="758"/>
            <p14:sldId id="756"/>
            <p14:sldId id="703"/>
            <p14:sldId id="2147375969"/>
            <p14:sldId id="2147375970"/>
            <p14:sldId id="2147375961"/>
            <p14:sldId id="2147375977"/>
            <p14:sldId id="2147375958"/>
            <p14:sldId id="2147375971"/>
            <p14:sldId id="2147375978"/>
            <p14:sldId id="2147375954"/>
            <p14:sldId id="2147375953"/>
            <p14:sldId id="2147375972"/>
            <p14:sldId id="2147375973"/>
            <p14:sldId id="2147375950"/>
            <p14:sldId id="2147375974"/>
            <p14:sldId id="2147375975"/>
            <p14:sldId id="2147375947"/>
            <p14:sldId id="2147375946"/>
            <p14:sldId id="2147375945"/>
            <p14:sldId id="2147375944"/>
            <p14:sldId id="2147375943"/>
            <p14:sldId id="2147375942"/>
            <p14:sldId id="1762"/>
          </p14:sldIdLst>
        </p14:section>
        <p14:section name="Homepage Appendix - Metrics (Hidden)" id="{DADBAEB1-63A3-49BC-9651-9BAA3BCDF588}">
          <p14:sldIdLst>
            <p14:sldId id="2147375941"/>
            <p14:sldId id="2147375940"/>
            <p14:sldId id="2147375939"/>
            <p14:sldId id="2147375938"/>
            <p14:sldId id="2147375937"/>
            <p14:sldId id="2147375936"/>
            <p14:sldId id="2147375935"/>
            <p14:sldId id="2147375934"/>
            <p14:sldId id="2147375933"/>
            <p14:sldId id="2147375932"/>
          </p14:sldIdLst>
        </p14:section>
        <p14:section name="Metrics" id="{7A8AA665-13A6-4178-8ADD-2B87D3993C8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A59562-A4B6-11FF-1789-6646410C39A8}" name="Robbins, Erica M. (GOVCIO)" initials="REM(" userId="S::Erica.Robbins@va.gov::bd7b826a-9687-4289-88d5-20d1b7beea21" providerId="AD"/>
  <p188:author id="{747EBC8C-FF7D-DD60-D733-2839767AF9BC}" name="Matthews, Kasey C. (governmentcio Llc)" initials="ML" userId="S::kasey.mathews@va.gov::98ee1005-9a67-4631-8350-0d00ccadba3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Shield, Leonard T. (GCIO)" initials="DLT(" lastIdx="3" clrIdx="0">
    <p:extLst>
      <p:ext uri="{19B8F6BF-5375-455C-9EA6-DF929625EA0E}">
        <p15:presenceInfo xmlns:p15="http://schemas.microsoft.com/office/powerpoint/2012/main" userId="S::Leonard.DeShield@va.gov::a5781d3b-ce3c-4ec3-acfc-27d544d6868c" providerId="AD"/>
      </p:ext>
    </p:extLst>
  </p:cmAuthor>
  <p:cmAuthor id="2" name="Melton, Barry R. (Favor TechConsulting)" initials="MBR(T" lastIdx="6" clrIdx="1">
    <p:extLst>
      <p:ext uri="{19B8F6BF-5375-455C-9EA6-DF929625EA0E}">
        <p15:presenceInfo xmlns:p15="http://schemas.microsoft.com/office/powerpoint/2012/main" userId="S::Barry.Melton@va.gov::4aa3537d-2afe-4d9b-be1e-0f01094a51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0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2FCCA3-BDE0-74B6-E68A-0BEB1A643A98}" v="12" dt="2022-10-19T14:45:40.706"/>
    <p1510:client id="{BEA116FB-2A92-D106-6F38-9DE8399148E9}" v="2222" dt="2022-10-19T15:12:14.445"/>
    <p1510:client id="{C2BA8458-9F71-4396-AB80-F0A9BF38E028}" v="546" dt="2022-10-19T18:19:54.641"/>
    <p1510:client id="{D60756C2-3357-4CC6-9053-0B32E5D29277}" v="1522" dt="2022-10-19T17:32:24.777"/>
    <p1510:client id="{E232646C-D4B0-4E89-A0BE-345657FC726A}" v="230" dt="2022-10-19T18:49:40.5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5E5AE-597C-4FB1-B37E-51E65B27BEF9}"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0483E-71AA-4374-8549-567216E5CE9B}" type="slidenum">
              <a:rPr lang="en-US" smtClean="0"/>
              <a:t>‹#›</a:t>
            </a:fld>
            <a:endParaRPr lang="en-US"/>
          </a:p>
        </p:txBody>
      </p:sp>
    </p:spTree>
    <p:extLst>
      <p:ext uri="{BB962C8B-B14F-4D97-AF65-F5344CB8AC3E}">
        <p14:creationId xmlns:p14="http://schemas.microsoft.com/office/powerpoint/2010/main" val="346581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25E8DB9-BABD-274C-B54C-B517A7CEA32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212159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601cb83fe_0_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13601cb83fe_0_39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13601cb83fe_0_3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9473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453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78794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601cb83fe_0_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13601cb83fe_0_39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13601cb83fe_0_3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58725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1165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64643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r>
              <a:rPr lang="en-US"/>
              <a:t>Potential for future automation</a:t>
            </a: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7692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62331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73868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601cb83fe_0_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13601cb83fe_0_39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13601cb83fe_0_3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931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 of the web brand consolidation exercise – problems to solve: not presenting veteran-focused</a:t>
            </a:r>
          </a:p>
        </p:txBody>
      </p:sp>
      <p:sp>
        <p:nvSpPr>
          <p:cNvPr id="4" name="Slide Number Placeholder 3"/>
          <p:cNvSpPr>
            <a:spLocks noGrp="1"/>
          </p:cNvSpPr>
          <p:nvPr>
            <p:ph type="sldNum" sz="quarter" idx="5"/>
          </p:nvPr>
        </p:nvSpPr>
        <p:spPr/>
        <p:txBody>
          <a:bodyPr/>
          <a:lstStyle/>
          <a:p>
            <a:fld id="{C980483E-71AA-4374-8549-567216E5CE9B}" type="slidenum">
              <a:rPr lang="en-US" smtClean="0"/>
              <a:t>5</a:t>
            </a:fld>
            <a:endParaRPr lang="en-US"/>
          </a:p>
        </p:txBody>
      </p:sp>
    </p:spTree>
    <p:extLst>
      <p:ext uri="{BB962C8B-B14F-4D97-AF65-F5344CB8AC3E}">
        <p14:creationId xmlns:p14="http://schemas.microsoft.com/office/powerpoint/2010/main" val="2725678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r>
              <a:rPr lang="en-US" i="1"/>
              <a:t>looking for DMC/WGB consensus on content governance rubric</a:t>
            </a:r>
          </a:p>
          <a:p>
            <a:pPr marL="0" indent="0">
              <a:buNone/>
            </a:pPr>
            <a:r>
              <a:rPr lang="en-US" i="1"/>
              <a:t>Working group? </a:t>
            </a: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87434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r>
              <a:rPr lang="en-US" i="1"/>
              <a:t>Demo on mobile/screen share if time allows</a:t>
            </a: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30837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601cb83fe_0_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13601cb83fe_0_39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13601cb83fe_0_3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5611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a:buNone/>
            </a:pPr>
            <a:endParaRPr lang="en-US"/>
          </a:p>
          <a:p>
            <a:pPr marL="0" lvl="0" indent="0" algn="l">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58367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r>
              <a:rPr lang="en-US"/>
              <a:t>Beneficiaries = family members, caregivers, and survivors</a:t>
            </a:r>
          </a:p>
          <a:p>
            <a:pPr marL="0" indent="0">
              <a:buNone/>
            </a:pPr>
            <a:r>
              <a:rPr lang="en-US"/>
              <a:t>The number of participants to be recruited is influenced by a variety of factors, including the required degree of confidence, available resources, session duration, and the availability of the type of participants requested. </a:t>
            </a:r>
          </a:p>
          <a:p>
            <a:pPr marL="0" indent="0">
              <a:buNone/>
            </a:pPr>
            <a:endParaRPr lang="en-US"/>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60431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78101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87268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832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6607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1719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strike="noStrike" cap="none" normalizeH="0" baseline="0">
                <a:ln>
                  <a:noFill/>
                </a:ln>
                <a:solidFill>
                  <a:schemeClr val="bg1"/>
                </a:solidFill>
                <a:effectLst/>
                <a:latin typeface="Bitter" panose="020B0604020202020204" charset="0"/>
                <a:ea typeface="Source Sans Pro" panose="020B0503030403020204" pitchFamily="34" charset="0"/>
                <a:cs typeface="Calibri" panose="020F0502020204030204" pitchFamily="34" charset="0"/>
              </a:rPr>
              <a:t>Nothing is perfect and we’re always looking at analytics and listening to Veterans to understand how we can better serve their needs. </a:t>
            </a:r>
            <a:endParaRPr lang="en-US"/>
          </a:p>
          <a:p>
            <a:endParaRPr lang="en-US"/>
          </a:p>
        </p:txBody>
      </p:sp>
      <p:sp>
        <p:nvSpPr>
          <p:cNvPr id="4" name="Slide Number Placeholder 3"/>
          <p:cNvSpPr>
            <a:spLocks noGrp="1"/>
          </p:cNvSpPr>
          <p:nvPr>
            <p:ph type="sldNum" sz="quarter" idx="5"/>
          </p:nvPr>
        </p:nvSpPr>
        <p:spPr/>
        <p:txBody>
          <a:bodyPr/>
          <a:lstStyle/>
          <a:p>
            <a:fld id="{C980483E-71AA-4374-8549-567216E5CE9B}" type="slidenum">
              <a:rPr lang="en-US" smtClean="0"/>
              <a:t>6</a:t>
            </a:fld>
            <a:endParaRPr lang="en-US"/>
          </a:p>
        </p:txBody>
      </p:sp>
    </p:spTree>
    <p:extLst>
      <p:ext uri="{BB962C8B-B14F-4D97-AF65-F5344CB8AC3E}">
        <p14:creationId xmlns:p14="http://schemas.microsoft.com/office/powerpoint/2010/main" val="972594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5340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948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en-US" b="0" i="0" u="none" strike="noStrike" cap="none" normalizeH="0" baseline="0">
              <a:ln>
                <a:noFill/>
              </a:ln>
              <a:solidFill>
                <a:srgbClr val="000000"/>
              </a:solidFill>
              <a:effectLst/>
              <a:latin typeface="Source Sans Pro" panose="020B0503030403020204" pitchFamily="34" charset="0"/>
              <a:ea typeface="Source Sans Pro" panose="020B0503030403020204" pitchFamily="34" charset="0"/>
              <a:cs typeface="Calibri" panose="020F0502020204030204" pitchFamily="34" charset="0"/>
            </a:endParaRPr>
          </a:p>
          <a:p>
            <a:pPr marL="0" indent="0">
              <a:buNone/>
            </a:pPr>
            <a:r>
              <a:rPr lang="en-US"/>
              <a:t>High cognitive load and the false bottom created by the row of Veteran portraits means Veterans rarely scroll the full page, making some tasks harder to complete than others and negatively affecting engagement with content lower on the page. </a:t>
            </a: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7684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High cognitive load and the false bottom created by the row of Veteran portraits means Veterans rarely scroll the full page, making some tasks harder to complete than others and negatively affecting engagement with content lower on the page. </a:t>
            </a:r>
          </a:p>
          <a:p>
            <a:endParaRPr lang="en-US"/>
          </a:p>
        </p:txBody>
      </p:sp>
      <p:sp>
        <p:nvSpPr>
          <p:cNvPr id="4" name="Slide Number Placeholder 3"/>
          <p:cNvSpPr>
            <a:spLocks noGrp="1"/>
          </p:cNvSpPr>
          <p:nvPr>
            <p:ph type="sldNum" sz="quarter" idx="5"/>
          </p:nvPr>
        </p:nvSpPr>
        <p:spPr/>
        <p:txBody>
          <a:bodyPr/>
          <a:lstStyle/>
          <a:p>
            <a:fld id="{C980483E-71AA-4374-8549-567216E5CE9B}" type="slidenum">
              <a:rPr lang="en-US" smtClean="0"/>
              <a:t>8</a:t>
            </a:fld>
            <a:endParaRPr lang="en-US"/>
          </a:p>
        </p:txBody>
      </p:sp>
    </p:spTree>
    <p:extLst>
      <p:ext uri="{BB962C8B-B14F-4D97-AF65-F5344CB8AC3E}">
        <p14:creationId xmlns:p14="http://schemas.microsoft.com/office/powerpoint/2010/main" val="2597816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8940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26244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homepage is for everyone so we need to ensure that everyone can access it, regardless of bandwidth, rural connectivity, assistive technology</a:t>
            </a:r>
          </a:p>
          <a:p>
            <a:pPr marL="0" indent="0">
              <a:buNone/>
            </a:pPr>
            <a:endParaRPr lang="en-US"/>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7028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601cb83fe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3601cb83fe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None/>
            </a:pPr>
            <a:endParaRPr lang="en-US"/>
          </a:p>
          <a:p>
            <a:pPr marL="0" indent="0">
              <a:buNone/>
            </a:pPr>
            <a:endParaRPr lang="en-US"/>
          </a:p>
        </p:txBody>
      </p:sp>
      <p:sp>
        <p:nvSpPr>
          <p:cNvPr id="390" name="Google Shape;390;g13601cb83fe_0_3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98242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29000"/>
            <a:ext cx="9144000" cy="1982413"/>
          </a:xfrm>
        </p:spPr>
        <p:txBody>
          <a:bodyPr anchor="b">
            <a:normAutofit/>
          </a:bodyPr>
          <a:lstStyle>
            <a:lvl1pPr algn="ctr">
              <a:defRPr sz="4800" b="1" i="0">
                <a:solidFill>
                  <a:schemeClr val="tx1"/>
                </a:solidFill>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3" name="Subtitle 2"/>
          <p:cNvSpPr>
            <a:spLocks noGrp="1"/>
          </p:cNvSpPr>
          <p:nvPr>
            <p:ph type="subTitle" idx="1"/>
          </p:nvPr>
        </p:nvSpPr>
        <p:spPr>
          <a:xfrm>
            <a:off x="1524000" y="5411413"/>
            <a:ext cx="9144000" cy="760787"/>
          </a:xfrm>
        </p:spPr>
        <p:txBody>
          <a:bodyPr>
            <a:normAutofit/>
          </a:bodyPr>
          <a:lstStyle>
            <a:lvl1pPr marL="0" indent="0" algn="ctr">
              <a:spcBef>
                <a:spcPts val="0"/>
              </a:spcBef>
              <a:spcAft>
                <a:spcPts val="0"/>
              </a:spcAft>
              <a:buNone/>
              <a:defRPr sz="1867">
                <a:solidFill>
                  <a:schemeClr val="bg2"/>
                </a:solidFill>
                <a:latin typeface="Source Sans Pro" panose="020B0503030403020204" pitchFamily="34" charset="0"/>
                <a:ea typeface="Source Sans Pro" panose="020B0503030403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latin typeface="Source Sans Pro" panose="020B0503030403020204" pitchFamily="34" charset="0"/>
                <a:ea typeface="Source Sans Pro" panose="020B0503030403020204" pitchFamily="34" charset="0"/>
              </a:defRPr>
            </a:lvl1pPr>
          </a:lstStyle>
          <a:p>
            <a:endParaRPr lang="en-US"/>
          </a:p>
        </p:txBody>
      </p:sp>
      <p:pic>
        <p:nvPicPr>
          <p:cNvPr id="9" name="Picture 8">
            <a:extLst>
              <a:ext uri="{FF2B5EF4-FFF2-40B4-BE49-F238E27FC236}">
                <a16:creationId xmlns:a16="http://schemas.microsoft.com/office/drawing/2014/main" id="{6080C6C9-B5B0-A14E-8AE7-EEC69AE523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73139" y="0"/>
            <a:ext cx="5045725" cy="3429000"/>
          </a:xfrm>
          <a:prstGeom prst="rect">
            <a:avLst/>
          </a:prstGeom>
        </p:spPr>
      </p:pic>
    </p:spTree>
    <p:extLst>
      <p:ext uri="{BB962C8B-B14F-4D97-AF65-F5344CB8AC3E}">
        <p14:creationId xmlns:p14="http://schemas.microsoft.com/office/powerpoint/2010/main" val="2536874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p:txBody>
          <a:bodyPr/>
          <a:lstStyle/>
          <a:p>
            <a:r>
              <a:rPr lang="en-US"/>
              <a:t>DIGITAL SERVICE at VA</a:t>
            </a:r>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609600" y="2768944"/>
            <a:ext cx="5283200" cy="3403256"/>
          </a:xfrm>
        </p:spPr>
        <p:txBody>
          <a:bodyPr>
            <a:normAutofit/>
          </a:bodyPr>
          <a:lstStyle>
            <a:lvl1pPr>
              <a:defRPr sz="2400"/>
            </a:lvl1pPr>
            <a:lvl2pPr>
              <a:defRPr sz="2400"/>
            </a:lvl2pPr>
            <a:lvl3pPr>
              <a:defRPr sz="24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609600" y="1701800"/>
            <a:ext cx="5283200" cy="1067144"/>
          </a:xfrm>
        </p:spPr>
        <p:txBody>
          <a:bodyPr>
            <a:noAutofit/>
          </a:bodyPr>
          <a:lstStyle>
            <a:lvl1pPr marL="0" indent="0">
              <a:spcAft>
                <a:spcPts val="0"/>
              </a:spcAft>
              <a:buNone/>
              <a:defRPr sz="2667" b="1"/>
            </a:lvl1pPr>
          </a:lstStyle>
          <a:p>
            <a:pPr lvl="0"/>
            <a:r>
              <a:rPr lang="en-US"/>
              <a:t>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6299200" y="2768944"/>
            <a:ext cx="5283200" cy="3403256"/>
          </a:xfrm>
        </p:spPr>
        <p:txBody>
          <a:bodyPr>
            <a:normAutofit/>
          </a:bodyPr>
          <a:lstStyle>
            <a:lvl1pPr>
              <a:defRPr sz="2400"/>
            </a:lvl1pPr>
            <a:lvl2pPr>
              <a:defRPr sz="2400"/>
            </a:lvl2pPr>
            <a:lvl3pPr>
              <a:defRPr sz="24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6299200" y="1701800"/>
            <a:ext cx="5283200" cy="1067144"/>
          </a:xfrm>
        </p:spPr>
        <p:txBody>
          <a:bodyPr>
            <a:noAutofit/>
          </a:bodyPr>
          <a:lstStyle>
            <a:lvl1pPr marL="0" indent="0">
              <a:spcAft>
                <a:spcPts val="0"/>
              </a:spcAft>
              <a:buNone/>
              <a:defRPr sz="2667" b="1"/>
            </a:lvl1pPr>
          </a:lstStyle>
          <a:p>
            <a:pPr lvl="0"/>
            <a:r>
              <a:rPr lang="en-US"/>
              <a:t>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1711701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p:txBody>
          <a:bodyPr/>
          <a:lstStyle>
            <a:lvl1pPr>
              <a:defRPr>
                <a:solidFill>
                  <a:schemeClr val="tx1">
                    <a:lumMod val="40000"/>
                    <a:lumOff val="60000"/>
                  </a:schemeClr>
                </a:solidFill>
              </a:defRPr>
            </a:lvl1pPr>
          </a:lstStyle>
          <a:p>
            <a:r>
              <a:rPr lang="en-US"/>
              <a:t>DIGITAL SERVICE at VA</a:t>
            </a:r>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609600" y="2768944"/>
            <a:ext cx="5283200" cy="3403256"/>
          </a:xfrm>
        </p:spPr>
        <p:txBody>
          <a:bodyPr>
            <a:normAutofit/>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609600" y="1701800"/>
            <a:ext cx="5283200" cy="1067144"/>
          </a:xfrm>
        </p:spPr>
        <p:txBody>
          <a:bodyPr>
            <a:noAutofit/>
          </a:bodyPr>
          <a:lstStyle>
            <a:lvl1pPr marL="0" indent="0">
              <a:spcAft>
                <a:spcPts val="0"/>
              </a:spcAft>
              <a:buNone/>
              <a:defRPr sz="2667" b="1">
                <a:solidFill>
                  <a:schemeClr val="bg1"/>
                </a:solidFill>
              </a:defRPr>
            </a:lvl1pPr>
          </a:lstStyle>
          <a:p>
            <a:pPr lvl="0"/>
            <a:r>
              <a:rPr lang="en-US"/>
              <a:t>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6299200" y="2768944"/>
            <a:ext cx="5283200" cy="3403256"/>
          </a:xfrm>
        </p:spPr>
        <p:txBody>
          <a:bodyPr>
            <a:normAutofit/>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6299200" y="1701800"/>
            <a:ext cx="5283200" cy="1067144"/>
          </a:xfrm>
        </p:spPr>
        <p:txBody>
          <a:bodyPr>
            <a:noAutofit/>
          </a:bodyPr>
          <a:lstStyle>
            <a:lvl1pPr marL="0" indent="0">
              <a:spcAft>
                <a:spcPts val="0"/>
              </a:spcAft>
              <a:buNone/>
              <a:defRPr sz="2667" b="1">
                <a:solidFill>
                  <a:schemeClr val="bg1"/>
                </a:solidFill>
              </a:defRPr>
            </a:lvl1pPr>
          </a:lstStyle>
          <a:p>
            <a:pPr lvl="0"/>
            <a:r>
              <a:rPr lang="en-US"/>
              <a:t>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146319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3" name="Content Placeholder 2"/>
          <p:cNvSpPr>
            <a:spLocks noGrp="1"/>
          </p:cNvSpPr>
          <p:nvPr>
            <p:ph sz="half" idx="1"/>
          </p:nvPr>
        </p:nvSpPr>
        <p:spPr>
          <a:xfrm>
            <a:off x="609600" y="2475722"/>
            <a:ext cx="5486400" cy="3701244"/>
          </a:xfrm>
          <a:solidFill>
            <a:schemeClr val="bg1">
              <a:lumMod val="95000"/>
            </a:schemeClr>
          </a:solidFill>
          <a:ln w="76200">
            <a:solidFill>
              <a:schemeClr val="bg1"/>
            </a:solidFill>
          </a:ln>
        </p:spPr>
        <p:txBody>
          <a:bodyPr vert="horz" lIns="274320" tIns="228600" rIns="274320" bIns="228600" rtlCol="0">
            <a:normAutofit/>
          </a:bodyPr>
          <a:lstStyle>
            <a:lvl1pPr>
              <a:defRPr lang="en-US" dirty="0" smtClean="0">
                <a:latin typeface="Source Sans Pro" panose="020B0503030403020204" pitchFamily="34" charset="0"/>
                <a:ea typeface="Source Sans Pro" panose="020B0503030403020204" pitchFamily="34" charset="0"/>
              </a:defRPr>
            </a:lvl1pPr>
            <a:lvl2pPr>
              <a:defRPr lang="en-US" dirty="0" smtClean="0">
                <a:latin typeface="Source Sans Pro" panose="020B0503030403020204" pitchFamily="34" charset="0"/>
                <a:ea typeface="Source Sans Pro" panose="020B0503030403020204" pitchFamily="34" charset="0"/>
              </a:defRPr>
            </a:lvl2pPr>
            <a:lvl3pPr>
              <a:defRPr lang="en-US" dirty="0" smtClean="0">
                <a:latin typeface="Source Sans Pro" panose="020B0503030403020204" pitchFamily="34" charset="0"/>
                <a:ea typeface="Source Sans Pro" panose="020B0503030403020204" pitchFamily="34" charset="0"/>
              </a:defRPr>
            </a:lvl3pPr>
            <a:lvl4pPr>
              <a:defRPr lang="en-US" dirty="0" smtClean="0">
                <a:latin typeface="Source Sans Pro" panose="020B0503030403020204" pitchFamily="34" charset="0"/>
                <a:ea typeface="Source Sans Pro" panose="020B0503030403020204" pitchFamily="34" charset="0"/>
              </a:defRPr>
            </a:lvl4pPr>
            <a:lvl5pPr>
              <a:defRPr lang="en-US" dirty="0">
                <a:latin typeface="Source Sans Pro" panose="020B0503030403020204" pitchFamily="34" charset="0"/>
                <a:ea typeface="Source Sans Pro" panose="020B0503030403020204" pitchFamily="34" charset="0"/>
              </a:defRPr>
            </a:lvl5pPr>
          </a:lstStyle>
          <a:p>
            <a:pPr lvl="0">
              <a:spcBef>
                <a:spcPts val="0"/>
              </a:spcBef>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4" name="Content Placeholder 3"/>
          <p:cNvSpPr>
            <a:spLocks noGrp="1"/>
          </p:cNvSpPr>
          <p:nvPr>
            <p:ph sz="half" idx="2"/>
          </p:nvPr>
        </p:nvSpPr>
        <p:spPr>
          <a:xfrm>
            <a:off x="6096000" y="2475722"/>
            <a:ext cx="5486400" cy="3701244"/>
          </a:xfrm>
          <a:solidFill>
            <a:schemeClr val="bg1">
              <a:lumMod val="95000"/>
            </a:schemeClr>
          </a:solidFill>
          <a:ln w="76200">
            <a:solidFill>
              <a:schemeClr val="bg1"/>
            </a:solidFill>
          </a:ln>
        </p:spPr>
        <p:txBody>
          <a:bodyPr vert="horz" lIns="274320" tIns="228600" rIns="274320" bIns="228600" rtlCol="0">
            <a:normAutofit/>
          </a:bodyPr>
          <a:lstStyle>
            <a:lvl1pPr marL="304784"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tx2"/>
                </a:solidFill>
                <a:latin typeface="Source Sans Pro" panose="020B0503030403020204" pitchFamily="34" charset="0"/>
                <a:ea typeface="Source Sans Pro" panose="020B0503030403020204" pitchFamily="34" charset="0"/>
                <a:cs typeface="+mn-cs"/>
              </a:defRPr>
            </a:lvl1pPr>
            <a:lvl2pPr marL="755866"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tx2"/>
                </a:solidFill>
                <a:latin typeface="Source Sans Pro" panose="020B0503030403020204" pitchFamily="34" charset="0"/>
                <a:ea typeface="Source Sans Pro" panose="020B0503030403020204" pitchFamily="34" charset="0"/>
                <a:cs typeface="+mn-cs"/>
              </a:defRPr>
            </a:lvl2pPr>
            <a:lvl3pPr marL="1219140"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tx2"/>
                </a:solidFill>
                <a:latin typeface="Source Sans Pro" panose="020B0503030403020204" pitchFamily="34" charset="0"/>
                <a:ea typeface="Source Sans Pro" panose="020B0503030403020204" pitchFamily="34" charset="0"/>
                <a:cs typeface="+mn-cs"/>
              </a:defRPr>
            </a:lvl3pPr>
            <a:lvl4pPr marL="1670221"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tx2"/>
                </a:solidFill>
                <a:latin typeface="Source Sans Pro" panose="020B0503030403020204" pitchFamily="34" charset="0"/>
                <a:ea typeface="Source Sans Pro" panose="020B0503030403020204" pitchFamily="34" charset="0"/>
                <a:cs typeface="+mn-cs"/>
              </a:defRPr>
            </a:lvl4pPr>
            <a:lvl5pPr marL="2133493"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a:solidFill>
                  <a:schemeClr val="tx2"/>
                </a:solidFill>
                <a:latin typeface="Source Sans Pro" panose="020B0503030403020204" pitchFamily="34" charset="0"/>
                <a:ea typeface="Source Sans Pro" panose="020B0503030403020204" pitchFamily="34" charset="0"/>
                <a:cs typeface="+mn-cs"/>
              </a:defRPr>
            </a:lvl5pPr>
          </a:lstStyle>
          <a:p>
            <a:pPr marL="304784" lvl="0" indent="-304784" algn="l" defTabSz="914354" rtl="0" eaLnBrk="1" latinLnBrk="0" hangingPunct="1">
              <a:lnSpc>
                <a:spcPct val="120000"/>
              </a:lnSpc>
              <a:spcBef>
                <a:spcPts val="0"/>
              </a:spcBef>
              <a:spcAft>
                <a:spcPts val="800"/>
              </a:spcAft>
              <a:buFont typeface="Arial" panose="020B0604020202020204" pitchFamily="34" charset="0"/>
              <a:buChar char="•"/>
            </a:pPr>
            <a:r>
              <a:rPr lang="en-US"/>
              <a:t>Edit Master text styles</a:t>
            </a:r>
          </a:p>
          <a:p>
            <a:pPr marL="304784" lvl="1" indent="-304784" algn="l" defTabSz="914354" rtl="0" eaLnBrk="1" latinLnBrk="0" hangingPunct="1">
              <a:lnSpc>
                <a:spcPct val="120000"/>
              </a:lnSpc>
              <a:spcBef>
                <a:spcPts val="0"/>
              </a:spcBef>
              <a:spcAft>
                <a:spcPts val="800"/>
              </a:spcAft>
              <a:buFont typeface="Arial" panose="020B0604020202020204" pitchFamily="34" charset="0"/>
              <a:buChar char="•"/>
            </a:pPr>
            <a:r>
              <a:rPr lang="en-US"/>
              <a:t>Second level</a:t>
            </a:r>
          </a:p>
          <a:p>
            <a:pPr marL="304784" lvl="2" indent="-304784" algn="l" defTabSz="914354" rtl="0" eaLnBrk="1" latinLnBrk="0" hangingPunct="1">
              <a:lnSpc>
                <a:spcPct val="120000"/>
              </a:lnSpc>
              <a:spcBef>
                <a:spcPts val="0"/>
              </a:spcBef>
              <a:spcAft>
                <a:spcPts val="800"/>
              </a:spcAft>
              <a:buFont typeface="Arial" panose="020B0604020202020204" pitchFamily="34" charset="0"/>
              <a:buChar char="•"/>
            </a:pPr>
            <a:r>
              <a:rPr lang="en-US"/>
              <a:t>Third level</a:t>
            </a:r>
          </a:p>
          <a:p>
            <a:pPr marL="304784" lvl="3" indent="-304784" algn="l" defTabSz="914354" rtl="0" eaLnBrk="1" latinLnBrk="0" hangingPunct="1">
              <a:lnSpc>
                <a:spcPct val="120000"/>
              </a:lnSpc>
              <a:spcBef>
                <a:spcPts val="0"/>
              </a:spcBef>
              <a:spcAft>
                <a:spcPts val="800"/>
              </a:spcAft>
              <a:buFont typeface="Arial" panose="020B0604020202020204" pitchFamily="34" charset="0"/>
              <a:buChar char="•"/>
            </a:pPr>
            <a:r>
              <a:rPr lang="en-US"/>
              <a:t>Fourth level</a:t>
            </a:r>
          </a:p>
          <a:p>
            <a:pPr marL="304784" lvl="4" indent="-304784" algn="l" defTabSz="914354" rtl="0" eaLnBrk="1" latinLnBrk="0" hangingPunct="1">
              <a:lnSpc>
                <a:spcPct val="120000"/>
              </a:lnSpc>
              <a:spcBef>
                <a:spcPts val="0"/>
              </a:spcBef>
              <a:spcAft>
                <a:spcPts val="800"/>
              </a:spcAft>
              <a:buFont typeface="Arial" panose="020B0604020202020204" pitchFamily="34" charset="0"/>
              <a:buChar char="•"/>
            </a:pPr>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r>
              <a:rPr lang="en-US"/>
              <a:t>DIGITAL SERVICE at VA</a:t>
            </a:r>
          </a:p>
        </p:txBody>
      </p:sp>
      <p:sp>
        <p:nvSpPr>
          <p:cNvPr id="6" name="Footer Placeholder 5"/>
          <p:cNvSpPr>
            <a:spLocks noGrp="1"/>
          </p:cNvSpPr>
          <p:nvPr>
            <p:ph type="ftr" sz="quarter" idx="11"/>
          </p:nvPr>
        </p:nvSpPr>
        <p:spPr/>
        <p:txBody>
          <a:bodyPr/>
          <a:lstStyle>
            <a:lvl1pPr>
              <a:defRPr>
                <a:latin typeface="Source Sans Pro" panose="020B0503030403020204" pitchFamily="34" charset="0"/>
                <a:ea typeface="Source Sans Pro" panose="020B0503030403020204" pitchFamily="34" charset="0"/>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609600" y="1701801"/>
            <a:ext cx="10058400" cy="597704"/>
          </a:xfrm>
        </p:spPr>
        <p:txBody>
          <a:bodyPr/>
          <a:lstStyle>
            <a:lvl1pPr marL="0" indent="0">
              <a:buNone/>
              <a:defRPr>
                <a:latin typeface="Source Sans Pro" panose="020B0503030403020204" pitchFamily="34" charset="0"/>
                <a:ea typeface="Source Sans Pro" panose="020B0503030403020204" pitchFamily="34" charset="0"/>
              </a:defRPr>
            </a:lvl1pPr>
          </a:lstStyle>
          <a:p>
            <a:pPr lvl="0"/>
            <a:r>
              <a:rPr lang="en-US"/>
              <a:t>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latin typeface="Source Sans Pro" panose="020B0503030403020204" pitchFamily="34" charset="0"/>
                <a:ea typeface="Source Sans Pro" panose="020B0503030403020204" pitchFamily="34" charset="0"/>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3238481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3" name="Content Placeholder 2"/>
          <p:cNvSpPr>
            <a:spLocks noGrp="1"/>
          </p:cNvSpPr>
          <p:nvPr>
            <p:ph sz="half" idx="1"/>
          </p:nvPr>
        </p:nvSpPr>
        <p:spPr>
          <a:xfrm>
            <a:off x="609600" y="2475722"/>
            <a:ext cx="5486400" cy="3701244"/>
          </a:xfrm>
          <a:solidFill>
            <a:schemeClr val="accent2">
              <a:lumMod val="60000"/>
              <a:lumOff val="40000"/>
            </a:schemeClr>
          </a:solidFill>
          <a:ln w="76200">
            <a:solidFill>
              <a:schemeClr val="accent1"/>
            </a:solidFill>
          </a:ln>
        </p:spPr>
        <p:txBody>
          <a:bodyPr vert="horz" lIns="274320" tIns="228600" rIns="274320" bIns="228600" rtlCol="0">
            <a:normAutofit/>
          </a:bodyPr>
          <a:lstStyle>
            <a:lvl1pPr>
              <a:defRPr lang="en-US" dirty="0" smtClean="0">
                <a:solidFill>
                  <a:schemeClr val="bg1"/>
                </a:solidFill>
                <a:latin typeface="Source Sans Pro" panose="020B0503030403020204" pitchFamily="34" charset="0"/>
                <a:ea typeface="Source Sans Pro" panose="020B0503030403020204" pitchFamily="34" charset="0"/>
              </a:defRPr>
            </a:lvl1pPr>
            <a:lvl2pPr>
              <a:defRPr lang="en-US" dirty="0" smtClean="0">
                <a:solidFill>
                  <a:schemeClr val="bg1"/>
                </a:solidFill>
                <a:latin typeface="Source Sans Pro" panose="020B0503030403020204" pitchFamily="34" charset="0"/>
                <a:ea typeface="Source Sans Pro" panose="020B0503030403020204" pitchFamily="34" charset="0"/>
              </a:defRPr>
            </a:lvl2pPr>
            <a:lvl3pPr>
              <a:defRPr lang="en-US" dirty="0" smtClean="0">
                <a:solidFill>
                  <a:schemeClr val="bg1"/>
                </a:solidFill>
                <a:latin typeface="Source Sans Pro" panose="020B0503030403020204" pitchFamily="34" charset="0"/>
                <a:ea typeface="Source Sans Pro" panose="020B0503030403020204" pitchFamily="34" charset="0"/>
              </a:defRPr>
            </a:lvl3pPr>
            <a:lvl4pPr>
              <a:defRPr lang="en-US" dirty="0" smtClean="0">
                <a:solidFill>
                  <a:schemeClr val="bg1"/>
                </a:solidFill>
                <a:latin typeface="Source Sans Pro" panose="020B0503030403020204" pitchFamily="34" charset="0"/>
                <a:ea typeface="Source Sans Pro" panose="020B0503030403020204" pitchFamily="34" charset="0"/>
              </a:defRPr>
            </a:lvl4pPr>
            <a:lvl5pPr>
              <a:defRPr lang="en-US" dirty="0">
                <a:solidFill>
                  <a:schemeClr val="bg1"/>
                </a:solidFill>
                <a:latin typeface="Source Sans Pro" panose="020B0503030403020204" pitchFamily="34" charset="0"/>
                <a:ea typeface="Source Sans Pro" panose="020B0503030403020204" pitchFamily="34" charset="0"/>
              </a:defRPr>
            </a:lvl5pPr>
          </a:lstStyle>
          <a:p>
            <a:pPr lvl="0">
              <a:spcBef>
                <a:spcPts val="0"/>
              </a:spcBef>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4" name="Content Placeholder 3"/>
          <p:cNvSpPr>
            <a:spLocks noGrp="1"/>
          </p:cNvSpPr>
          <p:nvPr>
            <p:ph sz="half" idx="2"/>
          </p:nvPr>
        </p:nvSpPr>
        <p:spPr>
          <a:xfrm>
            <a:off x="6096000" y="2475722"/>
            <a:ext cx="5486400" cy="3701244"/>
          </a:xfrm>
          <a:solidFill>
            <a:schemeClr val="accent2">
              <a:lumMod val="60000"/>
              <a:lumOff val="40000"/>
            </a:schemeClr>
          </a:solidFill>
          <a:ln w="76200">
            <a:solidFill>
              <a:schemeClr val="accent1"/>
            </a:solidFill>
          </a:ln>
        </p:spPr>
        <p:txBody>
          <a:bodyPr vert="horz" lIns="274320" tIns="228600" rIns="274320" bIns="228600" rtlCol="0">
            <a:normAutofit/>
          </a:bodyPr>
          <a:lstStyle>
            <a:lvl1pPr marL="304784"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bg1"/>
                </a:solidFill>
                <a:latin typeface="Source Sans Pro" panose="020B0503030403020204" pitchFamily="34" charset="0"/>
                <a:ea typeface="Source Sans Pro" panose="020B0503030403020204" pitchFamily="34" charset="0"/>
                <a:cs typeface="+mn-cs"/>
              </a:defRPr>
            </a:lvl1pPr>
            <a:lvl2pPr marL="755866"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bg1"/>
                </a:solidFill>
                <a:latin typeface="Source Sans Pro" panose="020B0503030403020204" pitchFamily="34" charset="0"/>
                <a:ea typeface="Source Sans Pro" panose="020B0503030403020204" pitchFamily="34" charset="0"/>
                <a:cs typeface="+mn-cs"/>
              </a:defRPr>
            </a:lvl2pPr>
            <a:lvl3pPr marL="1219140"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bg1"/>
                </a:solidFill>
                <a:latin typeface="Source Sans Pro" panose="020B0503030403020204" pitchFamily="34" charset="0"/>
                <a:ea typeface="Source Sans Pro" panose="020B0503030403020204" pitchFamily="34" charset="0"/>
                <a:cs typeface="+mn-cs"/>
              </a:defRPr>
            </a:lvl3pPr>
            <a:lvl4pPr marL="1670221"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bg1"/>
                </a:solidFill>
                <a:latin typeface="Source Sans Pro" panose="020B0503030403020204" pitchFamily="34" charset="0"/>
                <a:ea typeface="Source Sans Pro" panose="020B0503030403020204" pitchFamily="34" charset="0"/>
                <a:cs typeface="+mn-cs"/>
              </a:defRPr>
            </a:lvl4pPr>
            <a:lvl5pPr marL="2133493"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a:solidFill>
                  <a:schemeClr val="bg1"/>
                </a:solidFill>
                <a:latin typeface="Source Sans Pro" panose="020B0503030403020204" pitchFamily="34" charset="0"/>
                <a:ea typeface="Source Sans Pro" panose="020B0503030403020204" pitchFamily="34" charset="0"/>
                <a:cs typeface="+mn-cs"/>
              </a:defRPr>
            </a:lvl5pPr>
          </a:lstStyle>
          <a:p>
            <a:pPr marL="304784" lvl="0" indent="-304784" algn="l" defTabSz="914354" rtl="0" eaLnBrk="1" latinLnBrk="0" hangingPunct="1">
              <a:lnSpc>
                <a:spcPct val="120000"/>
              </a:lnSpc>
              <a:spcBef>
                <a:spcPts val="0"/>
              </a:spcBef>
              <a:spcAft>
                <a:spcPts val="800"/>
              </a:spcAft>
              <a:buFont typeface="Arial" panose="020B0604020202020204" pitchFamily="34" charset="0"/>
              <a:buChar char="•"/>
            </a:pPr>
            <a:r>
              <a:rPr lang="en-US"/>
              <a:t>Edit Master text styles</a:t>
            </a:r>
          </a:p>
          <a:p>
            <a:pPr marL="304784" lvl="1" indent="-304784" algn="l" defTabSz="914354" rtl="0" eaLnBrk="1" latinLnBrk="0" hangingPunct="1">
              <a:lnSpc>
                <a:spcPct val="120000"/>
              </a:lnSpc>
              <a:spcBef>
                <a:spcPts val="0"/>
              </a:spcBef>
              <a:spcAft>
                <a:spcPts val="800"/>
              </a:spcAft>
              <a:buFont typeface="Arial" panose="020B0604020202020204" pitchFamily="34" charset="0"/>
              <a:buChar char="•"/>
            </a:pPr>
            <a:r>
              <a:rPr lang="en-US"/>
              <a:t>Second level</a:t>
            </a:r>
          </a:p>
          <a:p>
            <a:pPr marL="304784" lvl="2" indent="-304784" algn="l" defTabSz="914354" rtl="0" eaLnBrk="1" latinLnBrk="0" hangingPunct="1">
              <a:lnSpc>
                <a:spcPct val="120000"/>
              </a:lnSpc>
              <a:spcBef>
                <a:spcPts val="0"/>
              </a:spcBef>
              <a:spcAft>
                <a:spcPts val="800"/>
              </a:spcAft>
              <a:buFont typeface="Arial" panose="020B0604020202020204" pitchFamily="34" charset="0"/>
              <a:buChar char="•"/>
            </a:pPr>
            <a:r>
              <a:rPr lang="en-US"/>
              <a:t>Third level</a:t>
            </a:r>
          </a:p>
          <a:p>
            <a:pPr marL="304784" lvl="3" indent="-304784" algn="l" defTabSz="914354" rtl="0" eaLnBrk="1" latinLnBrk="0" hangingPunct="1">
              <a:lnSpc>
                <a:spcPct val="120000"/>
              </a:lnSpc>
              <a:spcBef>
                <a:spcPts val="0"/>
              </a:spcBef>
              <a:spcAft>
                <a:spcPts val="800"/>
              </a:spcAft>
              <a:buFont typeface="Arial" panose="020B0604020202020204" pitchFamily="34" charset="0"/>
              <a:buChar char="•"/>
            </a:pPr>
            <a:r>
              <a:rPr lang="en-US"/>
              <a:t>Fourth level</a:t>
            </a:r>
          </a:p>
          <a:p>
            <a:pPr marL="304784" lvl="4" indent="-304784" algn="l" defTabSz="914354" rtl="0" eaLnBrk="1" latinLnBrk="0" hangingPunct="1">
              <a:lnSpc>
                <a:spcPct val="120000"/>
              </a:lnSpc>
              <a:spcBef>
                <a:spcPts val="0"/>
              </a:spcBef>
              <a:spcAft>
                <a:spcPts val="800"/>
              </a:spcAft>
              <a:buFont typeface="Arial" panose="020B0604020202020204" pitchFamily="34" charset="0"/>
              <a:buChar char="•"/>
            </a:pPr>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609600" y="1701801"/>
            <a:ext cx="10058400" cy="597704"/>
          </a:xfrm>
        </p:spPr>
        <p:txBody>
          <a:bodyPr/>
          <a:lstStyle>
            <a:lvl1pPr marL="0" indent="0">
              <a:buNone/>
              <a:defRPr>
                <a:solidFill>
                  <a:schemeClr val="bg1"/>
                </a:solidFill>
                <a:latin typeface="Source Sans Pro" panose="020B0503030403020204" pitchFamily="34" charset="0"/>
                <a:ea typeface="Source Sans Pro" panose="020B0503030403020204" pitchFamily="34" charset="0"/>
              </a:defRPr>
            </a:lvl1pPr>
          </a:lstStyle>
          <a:p>
            <a:pPr lvl="0"/>
            <a:r>
              <a:rPr lang="en-US"/>
              <a:t>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latin typeface="Source Sans Pro" panose="020B0503030403020204" pitchFamily="34" charset="0"/>
                <a:ea typeface="Source Sans Pro" panose="020B0503030403020204" pitchFamily="34" charset="0"/>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1054830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Content Placeholder 2"/>
          <p:cNvSpPr>
            <a:spLocks noGrp="1"/>
          </p:cNvSpPr>
          <p:nvPr>
            <p:ph sz="half" idx="1"/>
          </p:nvPr>
        </p:nvSpPr>
        <p:spPr>
          <a:xfrm>
            <a:off x="609600" y="2475720"/>
            <a:ext cx="3657600" cy="3669493"/>
          </a:xfrm>
          <a:solidFill>
            <a:schemeClr val="bg1">
              <a:lumMod val="95000"/>
            </a:schemeClr>
          </a:solidFill>
          <a:ln w="76200">
            <a:solidFill>
              <a:schemeClr val="bg1"/>
            </a:solidFill>
          </a:ln>
        </p:spPr>
        <p:txBody>
          <a:bodyPr lIns="274320" tIns="228600" rIns="274320" bIns="228600">
            <a:noAutofit/>
          </a:bodyPr>
          <a:lstStyle>
            <a:lvl1pPr marL="0" indent="0">
              <a:spcBef>
                <a:spcPts val="0"/>
              </a:spcBef>
              <a:buNone/>
              <a:defRPr sz="2400"/>
            </a:lvl1pPr>
            <a:lvl2pPr marL="451082" indent="0">
              <a:spcBef>
                <a:spcPts val="0"/>
              </a:spcBef>
              <a:buNone/>
              <a:defRPr sz="2400"/>
            </a:lvl2pPr>
            <a:lvl3pPr marL="914354" indent="0">
              <a:spcBef>
                <a:spcPts val="0"/>
              </a:spcBef>
              <a:buNone/>
              <a:defRPr sz="2400"/>
            </a:lvl3pPr>
            <a:lvl4pPr marL="1365437" indent="0">
              <a:spcBef>
                <a:spcPts val="0"/>
              </a:spcBef>
              <a:buNone/>
              <a:defRPr sz="2400"/>
            </a:lvl4pPr>
            <a:lvl5pPr marL="1828709" indent="0">
              <a:spcBef>
                <a:spcPts val="0"/>
              </a:spcBef>
              <a:buNone/>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4267200" y="2475720"/>
            <a:ext cx="3657600" cy="3669493"/>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7924800" y="2475720"/>
            <a:ext cx="3657600" cy="3669493"/>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609600" y="1701801"/>
            <a:ext cx="10058400" cy="597704"/>
          </a:xfrm>
        </p:spPr>
        <p:txBody>
          <a:bodyPr/>
          <a:lstStyle>
            <a:lvl1pPr marL="0" indent="0">
              <a:buNone/>
              <a:defRPr/>
            </a:lvl1pPr>
          </a:lstStyle>
          <a:p>
            <a:pPr lvl="0"/>
            <a:r>
              <a:rPr lang="en-US"/>
              <a:t>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1554466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00" y="2475720"/>
            <a:ext cx="3657600" cy="3669493"/>
          </a:xfrm>
          <a:solidFill>
            <a:schemeClr val="accent2">
              <a:lumMod val="60000"/>
              <a:lumOff val="40000"/>
            </a:schemeClr>
          </a:solidFill>
          <a:ln w="76200">
            <a:solidFill>
              <a:schemeClr val="accent1"/>
            </a:solidFill>
          </a:ln>
        </p:spPr>
        <p:txBody>
          <a:bodyPr lIns="274320" tIns="228600" rIns="274320" bIns="228600">
            <a:noAutofit/>
          </a:bodyPr>
          <a:lstStyle>
            <a:lvl1pPr marL="0" indent="0">
              <a:spcBef>
                <a:spcPts val="0"/>
              </a:spcBef>
              <a:buNone/>
              <a:defRPr sz="2400">
                <a:solidFill>
                  <a:schemeClr val="bg1"/>
                </a:solidFill>
              </a:defRPr>
            </a:lvl1pPr>
            <a:lvl2pPr marL="451082" indent="0">
              <a:spcBef>
                <a:spcPts val="0"/>
              </a:spcBef>
              <a:buNone/>
              <a:defRPr sz="2400">
                <a:solidFill>
                  <a:schemeClr val="bg1"/>
                </a:solidFill>
              </a:defRPr>
            </a:lvl2pPr>
            <a:lvl3pPr marL="914354" indent="0">
              <a:spcBef>
                <a:spcPts val="0"/>
              </a:spcBef>
              <a:buNone/>
              <a:defRPr sz="2400">
                <a:solidFill>
                  <a:schemeClr val="bg1"/>
                </a:solidFill>
              </a:defRPr>
            </a:lvl3pPr>
            <a:lvl4pPr marL="1365437" indent="0">
              <a:spcBef>
                <a:spcPts val="0"/>
              </a:spcBef>
              <a:buNone/>
              <a:defRPr sz="2400">
                <a:solidFill>
                  <a:schemeClr val="bg1"/>
                </a:solidFill>
              </a:defRPr>
            </a:lvl4pPr>
            <a:lvl5pPr marL="1828709" indent="0">
              <a:spcBef>
                <a:spcPts val="0"/>
              </a:spcBef>
              <a:buNone/>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4267200" y="2475720"/>
            <a:ext cx="3657600" cy="3669493"/>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7924800" y="2475720"/>
            <a:ext cx="3657600" cy="3669493"/>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609600" y="1701801"/>
            <a:ext cx="10058400" cy="597704"/>
          </a:xfrm>
        </p:spPr>
        <p:txBody>
          <a:bodyPr/>
          <a:lstStyle>
            <a:lvl1pPr marL="0" indent="0">
              <a:buNone/>
              <a:defRPr>
                <a:solidFill>
                  <a:schemeClr val="bg1"/>
                </a:solidFill>
              </a:defRPr>
            </a:lvl1pPr>
          </a:lstStyle>
          <a:p>
            <a:pPr lvl="0"/>
            <a:r>
              <a:rPr lang="en-US"/>
              <a:t>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1340724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Content Placeholder 2"/>
          <p:cNvSpPr>
            <a:spLocks noGrp="1"/>
          </p:cNvSpPr>
          <p:nvPr>
            <p:ph sz="half" idx="1"/>
          </p:nvPr>
        </p:nvSpPr>
        <p:spPr>
          <a:xfrm>
            <a:off x="609600" y="2475720"/>
            <a:ext cx="5486400" cy="1853184"/>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2475720"/>
            <a:ext cx="5486400" cy="1853184"/>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609600" y="1701801"/>
            <a:ext cx="10058400" cy="597704"/>
          </a:xfrm>
        </p:spPr>
        <p:txBody>
          <a:bodyPr/>
          <a:lstStyle>
            <a:lvl1pPr marL="0" indent="0">
              <a:buNone/>
              <a:defRPr/>
            </a:lvl1pPr>
          </a:lstStyle>
          <a:p>
            <a:pPr lvl="0"/>
            <a:r>
              <a:rPr lang="en-US"/>
              <a:t>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609600" y="4326952"/>
            <a:ext cx="5486400" cy="1853184"/>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6096000" y="4326952"/>
            <a:ext cx="5486400" cy="1853184"/>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2413500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00" y="2475720"/>
            <a:ext cx="5486400" cy="1853184"/>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2475720"/>
            <a:ext cx="5486400" cy="1853184"/>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609600" y="1701801"/>
            <a:ext cx="10058400" cy="597704"/>
          </a:xfrm>
        </p:spPr>
        <p:txBody>
          <a:bodyPr/>
          <a:lstStyle>
            <a:lvl1pPr marL="0" indent="0">
              <a:buNone/>
              <a:defRPr>
                <a:solidFill>
                  <a:schemeClr val="bg1"/>
                </a:solidFill>
              </a:defRPr>
            </a:lvl1pPr>
          </a:lstStyle>
          <a:p>
            <a:pPr lvl="0"/>
            <a:r>
              <a:rPr lang="en-US"/>
              <a:t>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609600" y="4326952"/>
            <a:ext cx="5486400" cy="1853184"/>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6096000" y="4326952"/>
            <a:ext cx="5486400" cy="1853184"/>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1436083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3">
    <p:spTree>
      <p:nvGrpSpPr>
        <p:cNvPr id="1" name=""/>
        <p:cNvGrpSpPr/>
        <p:nvPr/>
      </p:nvGrpSpPr>
      <p:grpSpPr>
        <a:xfrm>
          <a:off x="0" y="0"/>
          <a:ext cx="0" cy="0"/>
          <a:chOff x="0" y="0"/>
          <a:chExt cx="0" cy="0"/>
        </a:xfrm>
      </p:grpSpPr>
      <p:sp>
        <p:nvSpPr>
          <p:cNvPr id="2" name="Title 1"/>
          <p:cNvSpPr>
            <a:spLocks noGrp="1"/>
          </p:cNvSpPr>
          <p:nvPr>
            <p:ph type="title"/>
          </p:nvPr>
        </p:nvSpPr>
        <p:spPr>
          <a:xfrm>
            <a:off x="609602" y="685802"/>
            <a:ext cx="7111999" cy="863601"/>
          </a:xfrm>
        </p:spPr>
        <p:txBody>
          <a:bodyPr anchor="t">
            <a:normAutofit/>
          </a:bodyPr>
          <a:lstStyle>
            <a:lvl1pPr>
              <a:defRPr sz="3733"/>
            </a:lvl1pPr>
          </a:lstStyle>
          <a:p>
            <a:r>
              <a:rPr lang="en-US"/>
              <a:t>Click to edit Master title style</a:t>
            </a:r>
          </a:p>
        </p:txBody>
      </p:sp>
      <p:sp>
        <p:nvSpPr>
          <p:cNvPr id="3" name="Content Placeholder 2"/>
          <p:cNvSpPr>
            <a:spLocks noGrp="1"/>
          </p:cNvSpPr>
          <p:nvPr>
            <p:ph idx="1"/>
          </p:nvPr>
        </p:nvSpPr>
        <p:spPr>
          <a:xfrm>
            <a:off x="8128000" y="0"/>
            <a:ext cx="4064000" cy="6172200"/>
          </a:xfrm>
        </p:spPr>
        <p:txBody>
          <a:bodyPr>
            <a:normAutofit/>
          </a:bodyPr>
          <a:lstStyle>
            <a:lvl1pPr>
              <a:defRPr sz="2667"/>
            </a:lvl1pPr>
            <a:lvl2pPr>
              <a:defRPr sz="2667"/>
            </a:lvl2pPr>
            <a:lvl3pPr>
              <a:defRPr sz="2667"/>
            </a:lvl3pPr>
            <a:lvl4pPr>
              <a:defRPr sz="2667"/>
            </a:lvl4pPr>
            <a:lvl5pPr>
              <a:defRPr sz="2667"/>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609600" y="1701804"/>
            <a:ext cx="7112000" cy="44703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609602" y="330200"/>
            <a:ext cx="7111999"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3155805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1/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685802"/>
            <a:ext cx="7111999" cy="863601"/>
          </a:xfrm>
        </p:spPr>
        <p:txBody>
          <a:bodyPr anchor="t">
            <a:normAutofit/>
          </a:bodyPr>
          <a:lstStyle>
            <a:lvl1pPr>
              <a:defRPr sz="3733">
                <a:solidFill>
                  <a:schemeClr val="bg1"/>
                </a:solidFill>
              </a:defRPr>
            </a:lvl1pPr>
          </a:lstStyle>
          <a:p>
            <a:r>
              <a:rPr lang="en-US"/>
              <a:t>Click to edit Master title style</a:t>
            </a:r>
          </a:p>
        </p:txBody>
      </p:sp>
      <p:sp>
        <p:nvSpPr>
          <p:cNvPr id="3" name="Content Placeholder 2"/>
          <p:cNvSpPr>
            <a:spLocks noGrp="1"/>
          </p:cNvSpPr>
          <p:nvPr>
            <p:ph idx="1"/>
          </p:nvPr>
        </p:nvSpPr>
        <p:spPr>
          <a:xfrm>
            <a:off x="8128000" y="0"/>
            <a:ext cx="4064000" cy="6172200"/>
          </a:xfrm>
        </p:spPr>
        <p:txBody>
          <a:bodyPr>
            <a:normAutofit/>
          </a:bodyPr>
          <a:lstStyle>
            <a:lvl1pPr>
              <a:defRPr sz="2667">
                <a:solidFill>
                  <a:schemeClr val="bg1"/>
                </a:solidFill>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609600" y="1701804"/>
            <a:ext cx="7112000" cy="44703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609602" y="330200"/>
            <a:ext cx="7111999"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94145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944051"/>
            <a:ext cx="10972800" cy="969900"/>
          </a:xfrm>
        </p:spPr>
        <p:txBody>
          <a:bodyPr anchor="b">
            <a:normAutofit/>
          </a:bodyPr>
          <a:lstStyle>
            <a:lvl1pPr>
              <a:defRPr sz="4800">
                <a:solidFill>
                  <a:schemeClr val="bg1"/>
                </a:solidFill>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3" name="Text Placeholder 2"/>
          <p:cNvSpPr>
            <a:spLocks noGrp="1"/>
          </p:cNvSpPr>
          <p:nvPr>
            <p:ph type="body" idx="1"/>
          </p:nvPr>
        </p:nvSpPr>
        <p:spPr>
          <a:xfrm>
            <a:off x="609600" y="2429129"/>
            <a:ext cx="10972800" cy="482408"/>
          </a:xfrm>
        </p:spPr>
        <p:txBody>
          <a:bodyPr>
            <a:normAutofit/>
          </a:bodyPr>
          <a:lstStyle>
            <a:lvl1pPr marL="0" indent="0">
              <a:buNone/>
              <a:defRPr sz="1867" b="1" i="0" cap="all" spc="67" baseline="0">
                <a:solidFill>
                  <a:schemeClr val="bg1"/>
                </a:solidFill>
                <a:latin typeface="Source Sans Pro" panose="020B0503030403020204" pitchFamily="34" charset="0"/>
                <a:ea typeface="Source Sans Pro" panose="020B0503030403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r>
              <a:rPr lang="en-US"/>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a:p>
        </p:txBody>
      </p:sp>
      <p:cxnSp>
        <p:nvCxnSpPr>
          <p:cNvPr id="8" name="Straight Connector 7">
            <a:extLst>
              <a:ext uri="{FF2B5EF4-FFF2-40B4-BE49-F238E27FC236}">
                <a16:creationId xmlns:a16="http://schemas.microsoft.com/office/drawing/2014/main" id="{1437FEA6-1A2C-D14B-80D4-D1D39CE1B055}"/>
              </a:ext>
            </a:extLst>
          </p:cNvPr>
          <p:cNvCxnSpPr/>
          <p:nvPr userDrawn="1"/>
        </p:nvCxnSpPr>
        <p:spPr>
          <a:xfrm>
            <a:off x="609600" y="3913949"/>
            <a:ext cx="10972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278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1/2">
    <p:spTree>
      <p:nvGrpSpPr>
        <p:cNvPr id="1" name=""/>
        <p:cNvGrpSpPr/>
        <p:nvPr/>
      </p:nvGrpSpPr>
      <p:grpSpPr>
        <a:xfrm>
          <a:off x="0" y="0"/>
          <a:ext cx="0" cy="0"/>
          <a:chOff x="0" y="0"/>
          <a:chExt cx="0" cy="0"/>
        </a:xfrm>
      </p:grpSpPr>
      <p:sp>
        <p:nvSpPr>
          <p:cNvPr id="2" name="Title 1"/>
          <p:cNvSpPr>
            <a:spLocks noGrp="1"/>
          </p:cNvSpPr>
          <p:nvPr>
            <p:ph type="title"/>
          </p:nvPr>
        </p:nvSpPr>
        <p:spPr>
          <a:xfrm>
            <a:off x="609601" y="685801"/>
            <a:ext cx="5283200" cy="863600"/>
          </a:xfrm>
        </p:spPr>
        <p:txBody>
          <a:bodyPr anchor="t">
            <a:normAutofit/>
          </a:bodyPr>
          <a:lstStyle>
            <a:lvl1pPr>
              <a:defRPr sz="3733"/>
            </a:lvl1pPr>
          </a:lstStyle>
          <a:p>
            <a:r>
              <a:rPr lang="en-US"/>
              <a:t>Click to edit Master title style</a:t>
            </a:r>
          </a:p>
        </p:txBody>
      </p:sp>
      <p:sp>
        <p:nvSpPr>
          <p:cNvPr id="3" name="Content Placeholder 2"/>
          <p:cNvSpPr>
            <a:spLocks noGrp="1"/>
          </p:cNvSpPr>
          <p:nvPr>
            <p:ph idx="1"/>
          </p:nvPr>
        </p:nvSpPr>
        <p:spPr>
          <a:xfrm>
            <a:off x="6299200" y="0"/>
            <a:ext cx="5892800" cy="6172200"/>
          </a:xfrm>
        </p:spPr>
        <p:txBody>
          <a:bodyPr>
            <a:normAutofit/>
          </a:bodyPr>
          <a:lstStyle>
            <a:lvl1pPr>
              <a:defRPr sz="2667"/>
            </a:lvl1pPr>
            <a:lvl2pPr>
              <a:defRPr sz="2667"/>
            </a:lvl2pPr>
            <a:lvl3pPr>
              <a:defRPr sz="2667"/>
            </a:lvl3pPr>
            <a:lvl4pPr>
              <a:defRPr sz="2667"/>
            </a:lvl4pPr>
            <a:lvl5pPr>
              <a:defRPr sz="2667"/>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609600" y="1701800"/>
            <a:ext cx="5283200" cy="4470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609600" y="330200"/>
            <a:ext cx="52832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2175556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1/2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685801"/>
            <a:ext cx="5283200" cy="863600"/>
          </a:xfrm>
        </p:spPr>
        <p:txBody>
          <a:bodyPr anchor="t">
            <a:normAutofit/>
          </a:bodyPr>
          <a:lstStyle>
            <a:lvl1pPr>
              <a:defRPr sz="3733">
                <a:solidFill>
                  <a:schemeClr val="bg1"/>
                </a:solidFill>
              </a:defRPr>
            </a:lvl1pPr>
          </a:lstStyle>
          <a:p>
            <a:r>
              <a:rPr lang="en-US"/>
              <a:t>Click to edit Master title style</a:t>
            </a:r>
          </a:p>
        </p:txBody>
      </p:sp>
      <p:sp>
        <p:nvSpPr>
          <p:cNvPr id="3" name="Content Placeholder 2"/>
          <p:cNvSpPr>
            <a:spLocks noGrp="1"/>
          </p:cNvSpPr>
          <p:nvPr>
            <p:ph idx="1"/>
          </p:nvPr>
        </p:nvSpPr>
        <p:spPr>
          <a:xfrm>
            <a:off x="6299200" y="0"/>
            <a:ext cx="5892800" cy="6172200"/>
          </a:xfrm>
        </p:spPr>
        <p:txBody>
          <a:bodyPr>
            <a:normAutofit/>
          </a:bodyPr>
          <a:lstStyle>
            <a:lvl1pPr>
              <a:defRPr sz="2667">
                <a:solidFill>
                  <a:schemeClr val="bg1"/>
                </a:solidFill>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609600" y="1701800"/>
            <a:ext cx="5283200" cy="4470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609600" y="330200"/>
            <a:ext cx="52832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2345602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2/3">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3429000" cy="1314449"/>
          </a:xfrm>
        </p:spPr>
        <p:txBody>
          <a:bodyPr anchor="t">
            <a:noAutofit/>
          </a:bodyPr>
          <a:lstStyle>
            <a:lvl1pPr>
              <a:defRPr sz="3733"/>
            </a:lvl1pPr>
          </a:lstStyle>
          <a:p>
            <a:r>
              <a:rPr lang="en-US"/>
              <a:t>Click to edit Master title style</a:t>
            </a:r>
          </a:p>
        </p:txBody>
      </p:sp>
      <p:sp>
        <p:nvSpPr>
          <p:cNvPr id="3" name="Content Placeholder 2"/>
          <p:cNvSpPr>
            <a:spLocks noGrp="1"/>
          </p:cNvSpPr>
          <p:nvPr>
            <p:ph idx="1"/>
          </p:nvPr>
        </p:nvSpPr>
        <p:spPr>
          <a:xfrm>
            <a:off x="4495800" y="0"/>
            <a:ext cx="7696200" cy="6172200"/>
          </a:xfrm>
        </p:spPr>
        <p:txBody>
          <a:bodyPr>
            <a:normAutofit/>
          </a:bodyPr>
          <a:lstStyle>
            <a:lvl1pPr>
              <a:defRPr sz="2667"/>
            </a:lvl1pPr>
            <a:lvl2pPr>
              <a:defRPr sz="2667"/>
            </a:lvl2pPr>
            <a:lvl3pPr>
              <a:defRPr sz="2667"/>
            </a:lvl3pPr>
            <a:lvl4pPr>
              <a:defRPr sz="2667"/>
            </a:lvl4pPr>
            <a:lvl5pPr>
              <a:defRPr sz="2667"/>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609600" y="2184400"/>
            <a:ext cx="3429000" cy="3987800"/>
          </a:xfrm>
        </p:spPr>
        <p:txBody>
          <a:bodyPr>
            <a:noAutofit/>
          </a:bodyPr>
          <a:lstStyle>
            <a:lvl1pPr marL="0" indent="0">
              <a:buNone/>
              <a:defRPr sz="2133"/>
            </a:lvl1pPr>
            <a:lvl2pPr marL="451082" indent="0">
              <a:buNone/>
              <a:defRPr sz="2133"/>
            </a:lvl2pPr>
            <a:lvl3pPr marL="914354" indent="0">
              <a:buNone/>
              <a:defRPr sz="2133"/>
            </a:lvl3pPr>
            <a:lvl4pPr marL="1365437" indent="0">
              <a:buNone/>
              <a:defRPr sz="2133"/>
            </a:lvl4pPr>
            <a:lvl5pPr marL="1828709" indent="0">
              <a:buNone/>
              <a:defRPr sz="21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609600" y="330200"/>
            <a:ext cx="34290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3572419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2/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3429000" cy="1314449"/>
          </a:xfrm>
        </p:spPr>
        <p:txBody>
          <a:bodyPr anchor="t">
            <a:noAutofit/>
          </a:bodyPr>
          <a:lstStyle>
            <a:lvl1pPr>
              <a:defRPr sz="3733">
                <a:solidFill>
                  <a:schemeClr val="bg1"/>
                </a:solidFill>
              </a:defRPr>
            </a:lvl1pPr>
          </a:lstStyle>
          <a:p>
            <a:r>
              <a:rPr lang="en-US"/>
              <a:t>Click to edit Master title style</a:t>
            </a:r>
          </a:p>
        </p:txBody>
      </p:sp>
      <p:sp>
        <p:nvSpPr>
          <p:cNvPr id="3" name="Content Placeholder 2"/>
          <p:cNvSpPr>
            <a:spLocks noGrp="1"/>
          </p:cNvSpPr>
          <p:nvPr>
            <p:ph idx="1"/>
          </p:nvPr>
        </p:nvSpPr>
        <p:spPr>
          <a:xfrm>
            <a:off x="4495800" y="0"/>
            <a:ext cx="7696200" cy="6172200"/>
          </a:xfrm>
        </p:spPr>
        <p:txBody>
          <a:bodyPr>
            <a:normAutofit/>
          </a:bodyPr>
          <a:lstStyle>
            <a:lvl1pPr>
              <a:defRPr sz="2667">
                <a:solidFill>
                  <a:schemeClr val="bg1"/>
                </a:solidFill>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609600" y="2184400"/>
            <a:ext cx="3429000" cy="3987800"/>
          </a:xfrm>
        </p:spPr>
        <p:txBody>
          <a:bodyPr>
            <a:noAutofit/>
          </a:bodyPr>
          <a:lstStyle>
            <a:lvl1pPr marL="0" indent="0">
              <a:buNone/>
              <a:defRPr sz="2133">
                <a:solidFill>
                  <a:schemeClr val="bg1"/>
                </a:solidFill>
              </a:defRPr>
            </a:lvl1pPr>
            <a:lvl2pPr marL="451082" indent="0">
              <a:buNone/>
              <a:defRPr sz="2133">
                <a:solidFill>
                  <a:schemeClr val="bg1"/>
                </a:solidFill>
              </a:defRPr>
            </a:lvl2pPr>
            <a:lvl3pPr marL="914354" indent="0">
              <a:buNone/>
              <a:defRPr sz="2133">
                <a:solidFill>
                  <a:schemeClr val="bg1"/>
                </a:solidFill>
              </a:defRPr>
            </a:lvl3pPr>
            <a:lvl4pPr marL="1365437" indent="0">
              <a:buNone/>
              <a:defRPr sz="2133">
                <a:solidFill>
                  <a:schemeClr val="bg1"/>
                </a:solidFill>
              </a:defRPr>
            </a:lvl4pPr>
            <a:lvl5pPr marL="1828709" indent="0">
              <a:buNone/>
              <a:defRPr sz="21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609600" y="330200"/>
            <a:ext cx="34290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2606276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Wide">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10058400" cy="839787"/>
          </a:xfrm>
        </p:spPr>
        <p:txBody>
          <a:bodyPr anchor="t"/>
          <a:lstStyle/>
          <a:p>
            <a:r>
              <a:rPr lang="en-US"/>
              <a:t>Click to edit Master title style</a:t>
            </a:r>
          </a:p>
        </p:txBody>
      </p:sp>
      <p:sp>
        <p:nvSpPr>
          <p:cNvPr id="3" name="Content Placeholder 2"/>
          <p:cNvSpPr>
            <a:spLocks noGrp="1"/>
          </p:cNvSpPr>
          <p:nvPr>
            <p:ph idx="1"/>
          </p:nvPr>
        </p:nvSpPr>
        <p:spPr>
          <a:xfrm>
            <a:off x="0" y="1701801"/>
            <a:ext cx="12192000" cy="4470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909866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Wide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10058400" cy="839787"/>
          </a:xfrm>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1701801"/>
            <a:ext cx="12192000" cy="4470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1854538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plit 2/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7721600" y="0"/>
            <a:ext cx="4470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panose="020B0503030403020204" pitchFamily="34" charset="0"/>
              <a:ea typeface="Source Sans Pro" panose="020B0503030403020204" pitchFamily="34" charset="0"/>
            </a:endParaRPr>
          </a:p>
        </p:txBody>
      </p:sp>
      <p:sp>
        <p:nvSpPr>
          <p:cNvPr id="2" name="Title 1"/>
          <p:cNvSpPr>
            <a:spLocks noGrp="1"/>
          </p:cNvSpPr>
          <p:nvPr>
            <p:ph type="title"/>
          </p:nvPr>
        </p:nvSpPr>
        <p:spPr>
          <a:xfrm>
            <a:off x="609603" y="685801"/>
            <a:ext cx="6659301" cy="863600"/>
          </a:xfrm>
        </p:spPr>
        <p:txBody>
          <a:bodyPr anchor="t">
            <a:normAutofit/>
          </a:bodyPr>
          <a:lstStyle>
            <a:lvl1pPr>
              <a:defRPr sz="3733">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r>
              <a:rPr lang="en-US"/>
              <a:t>DIGITAL SERVICE at VA</a:t>
            </a:r>
          </a:p>
        </p:txBody>
      </p:sp>
      <p:sp>
        <p:nvSpPr>
          <p:cNvPr id="6" name="Footer Placeholder 5"/>
          <p:cNvSpPr>
            <a:spLocks noGrp="1"/>
          </p:cNvSpPr>
          <p:nvPr>
            <p:ph type="ftr" sz="quarter" idx="11"/>
          </p:nvPr>
        </p:nvSpPr>
        <p:spPr>
          <a:xfrm>
            <a:off x="4064000" y="6356352"/>
            <a:ext cx="3204901" cy="365125"/>
          </a:xfrm>
        </p:spPr>
        <p:txBody>
          <a:bodyPr/>
          <a:lstStyle>
            <a:lvl1pPr>
              <a:defRPr>
                <a:latin typeface="Source Sans Pro" panose="020B0503030403020204" pitchFamily="34" charset="0"/>
                <a:ea typeface="Source Sans Pro" panose="020B0503030403020204" pitchFamily="34" charset="0"/>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609600" y="1701800"/>
            <a:ext cx="6659301" cy="4470400"/>
          </a:xfrm>
        </p:spPr>
        <p:txBody>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609600" y="330200"/>
            <a:ext cx="6659301" cy="355600"/>
          </a:xfrm>
        </p:spPr>
        <p:txBody>
          <a:bodyPr anchor="t">
            <a:noAutofit/>
          </a:bodyPr>
          <a:lstStyle>
            <a:lvl1pPr marL="0" indent="0">
              <a:buNone/>
              <a:defRPr sz="1600" b="1" cap="all" spc="67" baseline="0">
                <a:solidFill>
                  <a:schemeClr val="bg2"/>
                </a:solidFill>
                <a:latin typeface="Source Sans Pro" panose="020B0503030403020204" pitchFamily="34" charset="0"/>
                <a:ea typeface="Source Sans Pro" panose="020B0503030403020204" pitchFamily="34" charset="0"/>
              </a:defRPr>
            </a:lvl1pPr>
            <a:lvl2pPr>
              <a:defRPr sz="1333"/>
            </a:lvl2pPr>
            <a:lvl3pPr>
              <a:defRPr sz="1333"/>
            </a:lvl3pPr>
            <a:lvl4pPr>
              <a:defRPr sz="1333"/>
            </a:lvl4pPr>
            <a:lvl5pPr>
              <a:defRPr sz="1333"/>
            </a:lvl5pPr>
          </a:lstStyle>
          <a:p>
            <a:pPr lvl="0"/>
            <a:r>
              <a:rPr lang="en-US"/>
              <a:t>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8128002" y="685800"/>
            <a:ext cx="3454399" cy="5486400"/>
          </a:xfrm>
        </p:spPr>
        <p:txBody>
          <a:bodyPr anchor="ctr"/>
          <a:lstStyle>
            <a:lvl1pPr marL="0" indent="0" algn="l">
              <a:buNone/>
              <a:defRPr>
                <a:solidFill>
                  <a:schemeClr val="bg1"/>
                </a:solidFill>
                <a:latin typeface="Source Sans Pro" panose="020B0503030403020204" pitchFamily="34" charset="0"/>
                <a:ea typeface="Source Sans Pro" panose="020B0503030403020204" pitchFamily="34" charset="0"/>
              </a:defRPr>
            </a:lvl1pPr>
            <a:lvl2pPr marL="451082" indent="0" algn="l">
              <a:buNone/>
              <a:defRPr>
                <a:solidFill>
                  <a:schemeClr val="bg1"/>
                </a:solidFill>
                <a:latin typeface="Source Sans Pro" panose="020B0503030403020204" pitchFamily="34" charset="0"/>
                <a:ea typeface="Source Sans Pro" panose="020B0503030403020204" pitchFamily="34" charset="0"/>
              </a:defRPr>
            </a:lvl2pPr>
            <a:lvl3pPr marL="914354" indent="0" algn="l">
              <a:buNone/>
              <a:defRPr>
                <a:solidFill>
                  <a:schemeClr val="bg1"/>
                </a:solidFill>
                <a:latin typeface="Source Sans Pro" panose="020B0503030403020204" pitchFamily="34" charset="0"/>
                <a:ea typeface="Source Sans Pro" panose="020B0503030403020204" pitchFamily="34" charset="0"/>
              </a:defRPr>
            </a:lvl3pPr>
            <a:lvl4pPr marL="1365437" indent="0" algn="l">
              <a:buNone/>
              <a:defRPr>
                <a:solidFill>
                  <a:schemeClr val="bg1"/>
                </a:solidFill>
                <a:latin typeface="Source Sans Pro" panose="020B0503030403020204" pitchFamily="34" charset="0"/>
                <a:ea typeface="Source Sans Pro" panose="020B0503030403020204" pitchFamily="34" charset="0"/>
              </a:defRPr>
            </a:lvl4pPr>
            <a:lvl5pPr marL="1828709" indent="0" algn="l">
              <a:buNone/>
              <a:defRPr>
                <a:solidFill>
                  <a:schemeClr val="bg1"/>
                </a:solidFill>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900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1/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6299200" y="0"/>
            <a:ext cx="589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panose="020B0503030403020204" pitchFamily="34" charset="0"/>
              <a:ea typeface="Source Sans Pro" panose="020B0503030403020204" pitchFamily="34" charset="0"/>
            </a:endParaRPr>
          </a:p>
        </p:txBody>
      </p:sp>
      <p:sp>
        <p:nvSpPr>
          <p:cNvPr id="2" name="Title 1"/>
          <p:cNvSpPr>
            <a:spLocks noGrp="1"/>
          </p:cNvSpPr>
          <p:nvPr>
            <p:ph type="title"/>
          </p:nvPr>
        </p:nvSpPr>
        <p:spPr>
          <a:xfrm>
            <a:off x="609601" y="685801"/>
            <a:ext cx="5283200" cy="863600"/>
          </a:xfrm>
        </p:spPr>
        <p:txBody>
          <a:bodyPr anchor="t">
            <a:normAutofit/>
          </a:bodyPr>
          <a:lstStyle>
            <a:lvl1pPr>
              <a:defRPr sz="3733">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r>
              <a:rPr lang="en-US"/>
              <a:t>DIGITAL SERVICE at VA</a:t>
            </a:r>
          </a:p>
        </p:txBody>
      </p:sp>
      <p:sp>
        <p:nvSpPr>
          <p:cNvPr id="6" name="Footer Placeholder 5"/>
          <p:cNvSpPr>
            <a:spLocks noGrp="1"/>
          </p:cNvSpPr>
          <p:nvPr>
            <p:ph type="ftr" sz="quarter" idx="11"/>
          </p:nvPr>
        </p:nvSpPr>
        <p:spPr>
          <a:xfrm>
            <a:off x="3352800" y="6356352"/>
            <a:ext cx="2540000" cy="365125"/>
          </a:xfrm>
        </p:spPr>
        <p:txBody>
          <a:bodyPr/>
          <a:lstStyle>
            <a:lvl1pPr>
              <a:defRPr>
                <a:latin typeface="Source Sans Pro" panose="020B0503030403020204" pitchFamily="34" charset="0"/>
                <a:ea typeface="Source Sans Pro" panose="020B0503030403020204" pitchFamily="34" charset="0"/>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609600" y="1701800"/>
            <a:ext cx="5283200" cy="4470400"/>
          </a:xfrm>
        </p:spPr>
        <p:txBody>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609600" y="330200"/>
            <a:ext cx="5283200" cy="355600"/>
          </a:xfrm>
        </p:spPr>
        <p:txBody>
          <a:bodyPr anchor="t">
            <a:noAutofit/>
          </a:bodyPr>
          <a:lstStyle>
            <a:lvl1pPr marL="0" indent="0">
              <a:buNone/>
              <a:defRPr sz="1600" b="1" cap="all" spc="67" baseline="0">
                <a:solidFill>
                  <a:schemeClr val="bg2"/>
                </a:solidFill>
                <a:latin typeface="Source Sans Pro" panose="020B0503030403020204" pitchFamily="34" charset="0"/>
                <a:ea typeface="Source Sans Pro" panose="020B0503030403020204" pitchFamily="34" charset="0"/>
              </a:defRPr>
            </a:lvl1pPr>
            <a:lvl2pPr>
              <a:defRPr sz="1333"/>
            </a:lvl2pPr>
            <a:lvl3pPr>
              <a:defRPr sz="1333"/>
            </a:lvl3pPr>
            <a:lvl4pPr>
              <a:defRPr sz="1333"/>
            </a:lvl4pPr>
            <a:lvl5pPr>
              <a:defRPr sz="1333"/>
            </a:lvl5pPr>
          </a:lstStyle>
          <a:p>
            <a:pPr lvl="0"/>
            <a:r>
              <a:rPr lang="en-US"/>
              <a:t>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6759616" y="685800"/>
            <a:ext cx="4822785" cy="5486400"/>
          </a:xfrm>
        </p:spPr>
        <p:txBody>
          <a:bodyPr anchor="ctr"/>
          <a:lstStyle>
            <a:lvl1pPr marL="0" indent="0">
              <a:buNone/>
              <a:defRPr>
                <a:solidFill>
                  <a:schemeClr val="bg1"/>
                </a:solidFill>
                <a:latin typeface="Source Sans Pro" panose="020B0503030403020204" pitchFamily="34" charset="0"/>
                <a:ea typeface="Source Sans Pro" panose="020B0503030403020204" pitchFamily="34" charset="0"/>
              </a:defRPr>
            </a:lvl1pPr>
            <a:lvl2pPr marL="451082" indent="0">
              <a:buNone/>
              <a:defRPr>
                <a:solidFill>
                  <a:schemeClr val="bg1"/>
                </a:solidFill>
                <a:latin typeface="Source Sans Pro" panose="020B0503030403020204" pitchFamily="34" charset="0"/>
                <a:ea typeface="Source Sans Pro" panose="020B0503030403020204" pitchFamily="34" charset="0"/>
              </a:defRPr>
            </a:lvl2pPr>
            <a:lvl3pPr marL="914354" indent="0">
              <a:buNone/>
              <a:defRPr>
                <a:solidFill>
                  <a:schemeClr val="bg1"/>
                </a:solidFill>
                <a:latin typeface="Source Sans Pro" panose="020B0503030403020204" pitchFamily="34" charset="0"/>
                <a:ea typeface="Source Sans Pro" panose="020B0503030403020204" pitchFamily="34" charset="0"/>
              </a:defRPr>
            </a:lvl3pPr>
            <a:lvl4pPr marL="1365437" indent="0">
              <a:buNone/>
              <a:defRPr>
                <a:solidFill>
                  <a:schemeClr val="bg1"/>
                </a:solidFill>
                <a:latin typeface="Source Sans Pro" panose="020B0503030403020204" pitchFamily="34" charset="0"/>
                <a:ea typeface="Source Sans Pro" panose="020B0503030403020204" pitchFamily="34" charset="0"/>
              </a:defRPr>
            </a:lvl4pPr>
            <a:lvl5pPr marL="1828709" indent="0">
              <a:buNone/>
              <a:defRPr>
                <a:solidFill>
                  <a:schemeClr val="bg1"/>
                </a:solidFill>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241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1/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4470400" y="0"/>
            <a:ext cx="7721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panose="020B0503030403020204" pitchFamily="34" charset="0"/>
              <a:ea typeface="Source Sans Pro" panose="020B0503030403020204" pitchFamily="34" charset="0"/>
            </a:endParaRP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r>
              <a:rPr lang="en-US"/>
              <a:t>DIGITAL SERVICE at VA</a:t>
            </a:r>
          </a:p>
        </p:txBody>
      </p:sp>
      <p:sp>
        <p:nvSpPr>
          <p:cNvPr id="6" name="Footer Placeholder 5"/>
          <p:cNvSpPr>
            <a:spLocks noGrp="1"/>
          </p:cNvSpPr>
          <p:nvPr>
            <p:ph type="ftr" sz="quarter" idx="11"/>
          </p:nvPr>
        </p:nvSpPr>
        <p:spPr>
          <a:xfrm>
            <a:off x="4923100" y="6356352"/>
            <a:ext cx="3204901" cy="365125"/>
          </a:xfr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4923099" y="685800"/>
            <a:ext cx="6659300" cy="5486400"/>
          </a:xfrm>
        </p:spPr>
        <p:txBody>
          <a:bodyPr anchor="ctr"/>
          <a:lstStyle>
            <a:lvl1pPr marL="0" indent="0">
              <a:buNone/>
              <a:defRPr>
                <a:solidFill>
                  <a:schemeClr val="bg1"/>
                </a:solidFill>
                <a:latin typeface="Source Sans Pro" panose="020B0503030403020204" pitchFamily="34" charset="0"/>
                <a:ea typeface="Source Sans Pro" panose="020B0503030403020204" pitchFamily="34" charset="0"/>
              </a:defRPr>
            </a:lvl1pPr>
            <a:lvl2pPr marL="451082" indent="0">
              <a:buNone/>
              <a:defRPr>
                <a:solidFill>
                  <a:schemeClr val="bg1"/>
                </a:solidFill>
                <a:latin typeface="Source Sans Pro" panose="020B0503030403020204" pitchFamily="34" charset="0"/>
                <a:ea typeface="Source Sans Pro" panose="020B0503030403020204" pitchFamily="34" charset="0"/>
              </a:defRPr>
            </a:lvl2pPr>
            <a:lvl3pPr marL="914354" indent="0">
              <a:buNone/>
              <a:defRPr>
                <a:solidFill>
                  <a:schemeClr val="bg1"/>
                </a:solidFill>
                <a:latin typeface="Source Sans Pro" panose="020B0503030403020204" pitchFamily="34" charset="0"/>
                <a:ea typeface="Source Sans Pro" panose="020B0503030403020204" pitchFamily="34" charset="0"/>
              </a:defRPr>
            </a:lvl3pPr>
            <a:lvl4pPr marL="1365437" indent="0">
              <a:buNone/>
              <a:defRPr>
                <a:solidFill>
                  <a:schemeClr val="bg1"/>
                </a:solidFill>
                <a:latin typeface="Source Sans Pro" panose="020B0503030403020204" pitchFamily="34" charset="0"/>
                <a:ea typeface="Source Sans Pro" panose="020B0503030403020204" pitchFamily="34" charset="0"/>
              </a:defRPr>
            </a:lvl4pPr>
            <a:lvl5pPr marL="1828709" indent="0">
              <a:buNone/>
              <a:defRPr>
                <a:solidFill>
                  <a:schemeClr val="bg1"/>
                </a:solidFill>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15EB4C65-0043-874A-864A-C95B64D3195B}"/>
              </a:ext>
            </a:extLst>
          </p:cNvPr>
          <p:cNvSpPr>
            <a:spLocks noGrp="1"/>
          </p:cNvSpPr>
          <p:nvPr>
            <p:ph type="title"/>
          </p:nvPr>
        </p:nvSpPr>
        <p:spPr>
          <a:xfrm>
            <a:off x="609600" y="685800"/>
            <a:ext cx="3429000" cy="863600"/>
          </a:xfrm>
        </p:spPr>
        <p:txBody>
          <a:bodyPr anchor="t">
            <a:noAutofit/>
          </a:bodyPr>
          <a:lstStyle>
            <a:lvl1pPr>
              <a:defRPr sz="3733">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13" name="Content Placeholder 6">
            <a:extLst>
              <a:ext uri="{FF2B5EF4-FFF2-40B4-BE49-F238E27FC236}">
                <a16:creationId xmlns:a16="http://schemas.microsoft.com/office/drawing/2014/main" id="{4516BD91-5D0B-F146-9E8A-B5D6EB7DA282}"/>
              </a:ext>
            </a:extLst>
          </p:cNvPr>
          <p:cNvSpPr>
            <a:spLocks noGrp="1"/>
          </p:cNvSpPr>
          <p:nvPr>
            <p:ph sz="quarter" idx="14"/>
          </p:nvPr>
        </p:nvSpPr>
        <p:spPr>
          <a:xfrm>
            <a:off x="609600" y="1701802"/>
            <a:ext cx="3429000" cy="4470399"/>
          </a:xfrm>
        </p:spPr>
        <p:txBody>
          <a:bodyPr>
            <a:noAutofit/>
          </a:bodyPr>
          <a:lstStyle>
            <a:lvl1pPr marL="0" indent="0">
              <a:buNone/>
              <a:defRPr sz="1867">
                <a:latin typeface="Source Sans Pro" panose="020B0503030403020204" pitchFamily="34" charset="0"/>
                <a:ea typeface="Source Sans Pro" panose="020B0503030403020204" pitchFamily="34" charset="0"/>
              </a:defRPr>
            </a:lvl1pPr>
            <a:lvl2pPr marL="451082" indent="0">
              <a:buNone/>
              <a:defRPr sz="1867">
                <a:latin typeface="Source Sans Pro" panose="020B0503030403020204" pitchFamily="34" charset="0"/>
                <a:ea typeface="Source Sans Pro" panose="020B0503030403020204" pitchFamily="34" charset="0"/>
              </a:defRPr>
            </a:lvl2pPr>
            <a:lvl3pPr marL="914354" indent="0">
              <a:buNone/>
              <a:defRPr sz="1867">
                <a:latin typeface="Source Sans Pro" panose="020B0503030403020204" pitchFamily="34" charset="0"/>
                <a:ea typeface="Source Sans Pro" panose="020B0503030403020204" pitchFamily="34" charset="0"/>
              </a:defRPr>
            </a:lvl3pPr>
            <a:lvl4pPr marL="1365437" indent="0">
              <a:buNone/>
              <a:defRPr sz="1867">
                <a:latin typeface="Source Sans Pro" panose="020B0503030403020204" pitchFamily="34" charset="0"/>
                <a:ea typeface="Source Sans Pro" panose="020B0503030403020204" pitchFamily="34" charset="0"/>
              </a:defRPr>
            </a:lvl4pPr>
            <a:lvl5pPr marL="1828709" indent="0">
              <a:buNone/>
              <a:defRPr sz="1867">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23D814B-1F62-5848-AF4F-13F1D0486BA9}"/>
              </a:ext>
            </a:extLst>
          </p:cNvPr>
          <p:cNvSpPr>
            <a:spLocks noGrp="1"/>
          </p:cNvSpPr>
          <p:nvPr>
            <p:ph type="body" sz="quarter" idx="13"/>
          </p:nvPr>
        </p:nvSpPr>
        <p:spPr>
          <a:xfrm>
            <a:off x="609600" y="330200"/>
            <a:ext cx="3429000" cy="355600"/>
          </a:xfrm>
        </p:spPr>
        <p:txBody>
          <a:bodyPr anchor="t">
            <a:noAutofit/>
          </a:bodyPr>
          <a:lstStyle>
            <a:lvl1pPr marL="0" indent="0">
              <a:buNone/>
              <a:defRPr sz="1600" b="1" cap="all" spc="67" baseline="0">
                <a:solidFill>
                  <a:schemeClr val="bg2"/>
                </a:solidFill>
                <a:latin typeface="Source Sans Pro" panose="020B0503030403020204" pitchFamily="34" charset="0"/>
                <a:ea typeface="Source Sans Pro" panose="020B0503030403020204" pitchFamily="34" charset="0"/>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195119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Tree>
    <p:extLst>
      <p:ext uri="{BB962C8B-B14F-4D97-AF65-F5344CB8AC3E}">
        <p14:creationId xmlns:p14="http://schemas.microsoft.com/office/powerpoint/2010/main" val="1092464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114EA-0D00-BC46-A5D4-ACF5B72038B0}"/>
              </a:ext>
            </a:extLst>
          </p:cNvPr>
          <p:cNvPicPr>
            <a:picLocks noChangeAspect="1"/>
          </p:cNvPicPr>
          <p:nvPr userDrawn="1"/>
        </p:nvPicPr>
        <p:blipFill>
          <a:blip r:embed="rId2" cstate="email">
            <a:alphaModFix amt="10000"/>
            <a:extLst>
              <a:ext uri="{28A0092B-C50C-407E-A947-70E740481C1C}">
                <a14:useLocalDpi xmlns:a14="http://schemas.microsoft.com/office/drawing/2010/main"/>
              </a:ext>
            </a:extLst>
          </a:blip>
          <a:stretch>
            <a:fillRect/>
          </a:stretch>
        </p:blipFill>
        <p:spPr>
          <a:xfrm>
            <a:off x="0" y="6112"/>
            <a:ext cx="12192000" cy="6845776"/>
          </a:xfrm>
          <a:prstGeom prst="rect">
            <a:avLst/>
          </a:prstGeom>
        </p:spPr>
      </p:pic>
      <p:sp>
        <p:nvSpPr>
          <p:cNvPr id="2" name="Title 1"/>
          <p:cNvSpPr>
            <a:spLocks noGrp="1"/>
          </p:cNvSpPr>
          <p:nvPr>
            <p:ph type="title"/>
          </p:nvPr>
        </p:nvSpPr>
        <p:spPr>
          <a:xfrm>
            <a:off x="609600" y="1701800"/>
            <a:ext cx="10058400" cy="2212149"/>
          </a:xfrm>
        </p:spPr>
        <p:txBody>
          <a:bodyPr anchor="b">
            <a:normAutofit/>
          </a:bodyPr>
          <a:lstStyle>
            <a:lvl1pPr>
              <a:defRPr sz="4800">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3" name="Text Placeholder 12">
            <a:extLst>
              <a:ext uri="{FF2B5EF4-FFF2-40B4-BE49-F238E27FC236}">
                <a16:creationId xmlns:a16="http://schemas.microsoft.com/office/drawing/2014/main" id="{BFD32B6E-CB65-6444-AC6F-B99C81A5FF95}"/>
              </a:ext>
            </a:extLst>
          </p:cNvPr>
          <p:cNvSpPr>
            <a:spLocks noGrp="1"/>
          </p:cNvSpPr>
          <p:nvPr>
            <p:ph type="body" sz="quarter" idx="14"/>
          </p:nvPr>
        </p:nvSpPr>
        <p:spPr>
          <a:xfrm>
            <a:off x="609600" y="3962635"/>
            <a:ext cx="10058400" cy="670327"/>
          </a:xfrm>
        </p:spPr>
        <p:txBody>
          <a:bodyPr/>
          <a:lstStyle>
            <a:lvl1pPr marL="0" indent="0">
              <a:buNone/>
              <a:defRPr>
                <a:solidFill>
                  <a:schemeClr val="bg1"/>
                </a:solidFill>
              </a:defRPr>
            </a:lvl1pPr>
            <a:lvl2pPr marL="457178" indent="0">
              <a:buNone/>
              <a:defRPr>
                <a:solidFill>
                  <a:schemeClr val="bg1"/>
                </a:solidFill>
              </a:defRPr>
            </a:lvl2pPr>
            <a:lvl3pPr marL="914354" indent="0">
              <a:buNone/>
              <a:defRPr>
                <a:solidFill>
                  <a:schemeClr val="bg1"/>
                </a:solidFill>
              </a:defRPr>
            </a:lvl3pPr>
            <a:lvl4pPr marL="1371532" indent="0">
              <a:buNone/>
              <a:defRPr>
                <a:solidFill>
                  <a:schemeClr val="bg1"/>
                </a:solidFill>
              </a:defRPr>
            </a:lvl4pPr>
            <a:lvl5pPr marL="1828709"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3903892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3" name="Footer Placeholder 2"/>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4" name="Slide Number Placeholder 3"/>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1946614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40"/>
        <p:cNvGrpSpPr/>
        <p:nvPr/>
      </p:nvGrpSpPr>
      <p:grpSpPr>
        <a:xfrm>
          <a:off x="0" y="0"/>
          <a:ext cx="0" cy="0"/>
          <a:chOff x="0" y="0"/>
          <a:chExt cx="0" cy="0"/>
        </a:xfrm>
      </p:grpSpPr>
      <p:sp>
        <p:nvSpPr>
          <p:cNvPr id="241" name="Google Shape;241;p48"/>
          <p:cNvSpPr txBox="1">
            <a:spLocks noGrp="1"/>
          </p:cNvSpPr>
          <p:nvPr>
            <p:ph type="title"/>
          </p:nvPr>
        </p:nvSpPr>
        <p:spPr>
          <a:xfrm>
            <a:off x="609600" y="685800"/>
            <a:ext cx="10058400" cy="602000"/>
          </a:xfrm>
          <a:prstGeom prst="rect">
            <a:avLst/>
          </a:prstGeom>
          <a:noFill/>
          <a:ln>
            <a:noFill/>
          </a:ln>
        </p:spPr>
        <p:txBody>
          <a:bodyPr spcFirstLastPara="1" wrap="square" lIns="34275" tIns="34275" rIns="34275" bIns="34275" anchor="t" anchorCtr="0">
            <a:normAutofit/>
          </a:bodyPr>
          <a:lstStyle>
            <a:lvl1pPr lvl="0" algn="l" rtl="0">
              <a:lnSpc>
                <a:spcPct val="100000"/>
              </a:lnSpc>
              <a:spcBef>
                <a:spcPts val="0"/>
              </a:spcBef>
              <a:spcAft>
                <a:spcPts val="0"/>
              </a:spcAft>
              <a:buClr>
                <a:schemeClr val="accent1"/>
              </a:buClr>
              <a:buSzPts val="2700"/>
              <a:buFont typeface="Bitter"/>
              <a:buNone/>
              <a:defRPr sz="3600">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242" name="Google Shape;242;p48"/>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lnSpcReduction="10000"/>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333">
              <a:solidFill>
                <a:schemeClr val="dk2"/>
              </a:solidFill>
              <a:latin typeface="Arial"/>
              <a:ea typeface="Arial"/>
              <a:cs typeface="Arial"/>
              <a:sym typeface="Arial"/>
            </a:endParaRPr>
          </a:p>
        </p:txBody>
      </p:sp>
      <p:sp>
        <p:nvSpPr>
          <p:cNvPr id="243" name="Google Shape;243;p48"/>
          <p:cNvSpPr txBox="1">
            <a:spLocks noGrp="1"/>
          </p:cNvSpPr>
          <p:nvPr>
            <p:ph type="subTitle" idx="1"/>
          </p:nvPr>
        </p:nvSpPr>
        <p:spPr>
          <a:xfrm>
            <a:off x="582525" y="322725"/>
            <a:ext cx="6837200" cy="35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None/>
              <a:defRPr sz="1600" b="1">
                <a:solidFill>
                  <a:schemeClr val="dk2"/>
                </a:solidFill>
                <a:latin typeface="Source Sans Pro"/>
                <a:ea typeface="Source Sans Pro"/>
                <a:cs typeface="Source Sans Pro"/>
                <a:sym typeface="Source Sans Pro"/>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59805410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29000"/>
            <a:ext cx="9144000" cy="1982413"/>
          </a:xfrm>
        </p:spPr>
        <p:txBody>
          <a:bodyPr anchor="b">
            <a:normAutofit/>
          </a:bodyPr>
          <a:lstStyle>
            <a:lvl1pPr algn="ctr">
              <a:defRPr sz="4800" b="1" i="0">
                <a:solidFill>
                  <a:schemeClr val="tx1"/>
                </a:solidFill>
                <a:latin typeface="Avenir Heavy" panose="02000503020000020003" pitchFamily="2" charset="0"/>
              </a:defRPr>
            </a:lvl1pPr>
          </a:lstStyle>
          <a:p>
            <a:r>
              <a:rPr lang="en-US"/>
              <a:t>Click to edit Master title style</a:t>
            </a:r>
          </a:p>
        </p:txBody>
      </p:sp>
      <p:sp>
        <p:nvSpPr>
          <p:cNvPr id="3" name="Subtitle 2"/>
          <p:cNvSpPr>
            <a:spLocks noGrp="1"/>
          </p:cNvSpPr>
          <p:nvPr>
            <p:ph type="subTitle" idx="1"/>
          </p:nvPr>
        </p:nvSpPr>
        <p:spPr>
          <a:xfrm>
            <a:off x="1524000" y="5411413"/>
            <a:ext cx="9144000" cy="760787"/>
          </a:xfrm>
        </p:spPr>
        <p:txBody>
          <a:bodyPr>
            <a:normAutofit/>
          </a:bodyPr>
          <a:lstStyle>
            <a:lvl1pPr marL="0" indent="0" algn="ctr">
              <a:spcBef>
                <a:spcPts val="0"/>
              </a:spcBef>
              <a:spcAft>
                <a:spcPts val="0"/>
              </a:spcAft>
              <a:buNone/>
              <a:defRPr sz="1867">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CAD9225C-2C5D-3D4F-A2DE-BC3A6CA0F4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8538" t="17094" r="16561" b="16104"/>
          <a:stretch/>
        </p:blipFill>
        <p:spPr>
          <a:xfrm>
            <a:off x="3996395" y="184153"/>
            <a:ext cx="4199213" cy="3244849"/>
          </a:xfrm>
          <a:prstGeom prst="rect">
            <a:avLst/>
          </a:prstGeom>
        </p:spPr>
      </p:pic>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554233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944051"/>
            <a:ext cx="10972800" cy="969900"/>
          </a:xfrm>
        </p:spPr>
        <p:txBody>
          <a:bodyPr anchor="b">
            <a:normAutofit/>
          </a:bodyPr>
          <a:lstStyle>
            <a:lvl1pPr>
              <a:defRPr sz="48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09600" y="2429129"/>
            <a:ext cx="10972800" cy="482408"/>
          </a:xfrm>
        </p:spPr>
        <p:txBody>
          <a:bodyPr>
            <a:normAutofit/>
          </a:bodyPr>
          <a:lstStyle>
            <a:lvl1pPr marL="0" indent="0">
              <a:buNone/>
              <a:defRPr sz="1867" b="1" i="0" cap="all" spc="67" baseline="0">
                <a:solidFill>
                  <a:schemeClr val="bg1"/>
                </a:solidFill>
                <a:latin typeface="Avenir Heavy" panose="02000503020000020003" pitchFamily="2"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cxnSp>
        <p:nvCxnSpPr>
          <p:cNvPr id="8" name="Straight Connector 7">
            <a:extLst>
              <a:ext uri="{FF2B5EF4-FFF2-40B4-BE49-F238E27FC236}">
                <a16:creationId xmlns:a16="http://schemas.microsoft.com/office/drawing/2014/main" id="{1437FEA6-1A2C-D14B-80D4-D1D39CE1B055}"/>
              </a:ext>
            </a:extLst>
          </p:cNvPr>
          <p:cNvCxnSpPr/>
          <p:nvPr userDrawn="1"/>
        </p:nvCxnSpPr>
        <p:spPr>
          <a:xfrm>
            <a:off x="609600" y="3913949"/>
            <a:ext cx="10972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5640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114EA-0D00-BC46-A5D4-ACF5B72038B0}"/>
              </a:ext>
            </a:extLst>
          </p:cNvPr>
          <p:cNvPicPr>
            <a:picLocks noChangeAspect="1"/>
          </p:cNvPicPr>
          <p:nvPr userDrawn="1"/>
        </p:nvPicPr>
        <p:blipFill>
          <a:blip r:embed="rId2" cstate="email">
            <a:alphaModFix amt="10000"/>
            <a:extLst>
              <a:ext uri="{28A0092B-C50C-407E-A947-70E740481C1C}">
                <a14:useLocalDpi xmlns:a14="http://schemas.microsoft.com/office/drawing/2010/main"/>
              </a:ext>
            </a:extLst>
          </a:blip>
          <a:stretch>
            <a:fillRect/>
          </a:stretch>
        </p:blipFill>
        <p:spPr>
          <a:xfrm>
            <a:off x="0" y="6112"/>
            <a:ext cx="12192000" cy="6845776"/>
          </a:xfrm>
          <a:prstGeom prst="rect">
            <a:avLst/>
          </a:prstGeom>
        </p:spPr>
      </p:pic>
      <p:sp>
        <p:nvSpPr>
          <p:cNvPr id="2" name="Title 1"/>
          <p:cNvSpPr>
            <a:spLocks noGrp="1"/>
          </p:cNvSpPr>
          <p:nvPr>
            <p:ph type="title"/>
          </p:nvPr>
        </p:nvSpPr>
        <p:spPr>
          <a:xfrm>
            <a:off x="609600" y="1701800"/>
            <a:ext cx="10058400" cy="2212149"/>
          </a:xfrm>
        </p:spPr>
        <p:txBody>
          <a:bodyPr anchor="b">
            <a:normAutofit/>
          </a:bodyPr>
          <a:lstStyle>
            <a:lvl1pPr>
              <a:defRPr sz="4800">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3" name="Text Placeholder 12">
            <a:extLst>
              <a:ext uri="{FF2B5EF4-FFF2-40B4-BE49-F238E27FC236}">
                <a16:creationId xmlns:a16="http://schemas.microsoft.com/office/drawing/2014/main" id="{BFD32B6E-CB65-6444-AC6F-B99C81A5FF95}"/>
              </a:ext>
            </a:extLst>
          </p:cNvPr>
          <p:cNvSpPr>
            <a:spLocks noGrp="1"/>
          </p:cNvSpPr>
          <p:nvPr>
            <p:ph type="body" sz="quarter" idx="14"/>
          </p:nvPr>
        </p:nvSpPr>
        <p:spPr>
          <a:xfrm>
            <a:off x="609600" y="3962635"/>
            <a:ext cx="10058400" cy="670327"/>
          </a:xfrm>
        </p:spPr>
        <p:txBody>
          <a:bodyPr/>
          <a:lstStyle>
            <a:lvl1pPr marL="0" indent="0">
              <a:buNone/>
              <a:defRPr>
                <a:solidFill>
                  <a:schemeClr val="bg1"/>
                </a:solidFill>
              </a:defRPr>
            </a:lvl1pPr>
            <a:lvl2pPr marL="457178" indent="0">
              <a:buNone/>
              <a:defRPr>
                <a:solidFill>
                  <a:schemeClr val="bg1"/>
                </a:solidFill>
              </a:defRPr>
            </a:lvl2pPr>
            <a:lvl3pPr marL="914354" indent="0">
              <a:buNone/>
              <a:defRPr>
                <a:solidFill>
                  <a:schemeClr val="bg1"/>
                </a:solidFill>
              </a:defRPr>
            </a:lvl3pPr>
            <a:lvl4pPr marL="1371532" indent="0">
              <a:buNone/>
              <a:defRPr>
                <a:solidFill>
                  <a:schemeClr val="bg1"/>
                </a:solidFill>
              </a:defRPr>
            </a:lvl4pPr>
            <a:lvl5pPr marL="1828709"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2512352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p:txBody>
          <a:bodyPr/>
          <a:lstStyle/>
          <a:p>
            <a:r>
              <a:rPr lang="en-US"/>
              <a:t>DIGITAL SERVICE at VA</a:t>
            </a:r>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609600" y="330200"/>
            <a:ext cx="10972800" cy="5842000"/>
          </a:xfrm>
        </p:spPr>
        <p:txBody>
          <a:bodyPr anchor="ctr">
            <a:normAutofit/>
          </a:bodyPr>
          <a:lstStyle>
            <a:lvl1pPr marL="0" indent="0">
              <a:buNone/>
              <a:defRPr sz="3733"/>
            </a:lvl1pPr>
            <a:lvl2pPr marL="457178" indent="0">
              <a:buNone/>
              <a:defRPr sz="3733"/>
            </a:lvl2pPr>
            <a:lvl3pPr marL="914354" indent="0">
              <a:buNone/>
              <a:defRPr sz="3733"/>
            </a:lvl3pPr>
            <a:lvl4pPr marL="1371532" indent="0">
              <a:buNone/>
              <a:defRPr sz="3733"/>
            </a:lvl4pPr>
            <a:lvl5pPr marL="1828709" indent="0">
              <a:buNone/>
              <a:defRPr sz="3733"/>
            </a:lvl5pPr>
          </a:lstStyle>
          <a:p>
            <a:pPr lvl="0"/>
            <a:r>
              <a:rPr lang="en-US"/>
              <a:t>Click to edit Master text styles</a:t>
            </a:r>
          </a:p>
        </p:txBody>
      </p:sp>
    </p:spTree>
    <p:extLst>
      <p:ext uri="{BB962C8B-B14F-4D97-AF65-F5344CB8AC3E}">
        <p14:creationId xmlns:p14="http://schemas.microsoft.com/office/powerpoint/2010/main" val="19239611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Idea dark">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p:txBody>
          <a:bodyPr/>
          <a:lstStyle>
            <a:lvl1pPr>
              <a:defRPr>
                <a:solidFill>
                  <a:schemeClr val="tx1">
                    <a:lumMod val="40000"/>
                    <a:lumOff val="60000"/>
                  </a:schemeClr>
                </a:solidFill>
              </a:defRPr>
            </a:lvl1pPr>
          </a:lstStyle>
          <a:p>
            <a:r>
              <a:rPr lang="en-US"/>
              <a:t>DIGITAL SERVICE at VA</a:t>
            </a:r>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609600" y="330200"/>
            <a:ext cx="10972800" cy="5842000"/>
          </a:xfrm>
        </p:spPr>
        <p:txBody>
          <a:bodyPr anchor="ctr">
            <a:normAutofit/>
          </a:bodyPr>
          <a:lstStyle>
            <a:lvl1pPr marL="0" indent="0">
              <a:buNone/>
              <a:defRPr sz="3733">
                <a:solidFill>
                  <a:schemeClr val="bg1"/>
                </a:solidFill>
              </a:defRPr>
            </a:lvl1pPr>
            <a:lvl2pPr marL="457178" indent="0">
              <a:buNone/>
              <a:defRPr sz="3733"/>
            </a:lvl2pPr>
            <a:lvl3pPr marL="914354" indent="0">
              <a:buNone/>
              <a:defRPr sz="3733"/>
            </a:lvl3pPr>
            <a:lvl4pPr marL="1371532" indent="0">
              <a:buNone/>
              <a:defRPr sz="3733"/>
            </a:lvl4pPr>
            <a:lvl5pPr marL="1828709" indent="0">
              <a:buNone/>
              <a:defRPr sz="3733"/>
            </a:lvl5pPr>
          </a:lstStyle>
          <a:p>
            <a:pPr lvl="0"/>
            <a:r>
              <a:rPr lang="en-US"/>
              <a:t>Click to edit Master text styles</a:t>
            </a:r>
          </a:p>
        </p:txBody>
      </p:sp>
    </p:spTree>
    <p:extLst>
      <p:ext uri="{BB962C8B-B14F-4D97-AF65-F5344CB8AC3E}">
        <p14:creationId xmlns:p14="http://schemas.microsoft.com/office/powerpoint/2010/main" val="4134635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10058400" cy="839787"/>
          </a:xfrm>
        </p:spPr>
        <p:txBody>
          <a:bodyPr anchor="t"/>
          <a:lstStyle/>
          <a:p>
            <a:r>
              <a:rPr lang="en-US"/>
              <a:t>Click to edit Master title style</a:t>
            </a:r>
          </a:p>
        </p:txBody>
      </p:sp>
      <p:sp>
        <p:nvSpPr>
          <p:cNvPr id="3" name="Content Placeholder 2"/>
          <p:cNvSpPr>
            <a:spLocks noGrp="1"/>
          </p:cNvSpPr>
          <p:nvPr>
            <p:ph idx="1"/>
          </p:nvPr>
        </p:nvSpPr>
        <p:spPr>
          <a:xfrm>
            <a:off x="609600" y="1701801"/>
            <a:ext cx="10058400" cy="447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1571330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10058400" cy="839787"/>
          </a:xfrm>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609600" y="1701801"/>
            <a:ext cx="10058400" cy="4470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557851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Content Placeholder 2"/>
          <p:cNvSpPr>
            <a:spLocks noGrp="1"/>
          </p:cNvSpPr>
          <p:nvPr>
            <p:ph sz="half" idx="1"/>
          </p:nvPr>
        </p:nvSpPr>
        <p:spPr>
          <a:xfrm>
            <a:off x="609600" y="2475722"/>
            <a:ext cx="5283200" cy="3701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2475722"/>
            <a:ext cx="5283200" cy="3701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609600" y="1701801"/>
            <a:ext cx="10058400" cy="597704"/>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2903664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p:txBody>
          <a:bodyPr/>
          <a:lstStyle/>
          <a:p>
            <a:r>
              <a:rPr lang="en-US"/>
              <a:t>DIGITAL SERVICE at VA</a:t>
            </a:r>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609600" y="330200"/>
            <a:ext cx="10972800" cy="5842000"/>
          </a:xfrm>
        </p:spPr>
        <p:txBody>
          <a:bodyPr anchor="ctr">
            <a:normAutofit/>
          </a:bodyPr>
          <a:lstStyle>
            <a:lvl1pPr marL="0" indent="0">
              <a:buNone/>
              <a:defRPr sz="3733"/>
            </a:lvl1pPr>
            <a:lvl2pPr marL="457178" indent="0">
              <a:buNone/>
              <a:defRPr sz="3733"/>
            </a:lvl2pPr>
            <a:lvl3pPr marL="914354" indent="0">
              <a:buNone/>
              <a:defRPr sz="3733"/>
            </a:lvl3pPr>
            <a:lvl4pPr marL="1371532" indent="0">
              <a:buNone/>
              <a:defRPr sz="3733"/>
            </a:lvl4pPr>
            <a:lvl5pPr marL="1828709" indent="0">
              <a:buNone/>
              <a:defRPr sz="3733"/>
            </a:lvl5pPr>
          </a:lstStyle>
          <a:p>
            <a:pPr lvl="0"/>
            <a:r>
              <a:rPr lang="en-US"/>
              <a:t>Edit Master text styles</a:t>
            </a:r>
          </a:p>
        </p:txBody>
      </p:sp>
    </p:spTree>
    <p:extLst>
      <p:ext uri="{BB962C8B-B14F-4D97-AF65-F5344CB8AC3E}">
        <p14:creationId xmlns:p14="http://schemas.microsoft.com/office/powerpoint/2010/main" val="3064259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00" y="2475722"/>
            <a:ext cx="5283200" cy="37012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2475722"/>
            <a:ext cx="5283200" cy="37012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609600" y="1701801"/>
            <a:ext cx="10058400" cy="597704"/>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13444443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p:txBody>
          <a:bodyPr/>
          <a:lstStyle/>
          <a:p>
            <a:r>
              <a:rPr lang="en-US"/>
              <a:t>DIGITAL SERVICE at VA</a:t>
            </a:r>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609600" y="2768944"/>
            <a:ext cx="5283200" cy="3403256"/>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609600" y="1701800"/>
            <a:ext cx="5283200" cy="1067144"/>
          </a:xfrm>
        </p:spPr>
        <p:txBody>
          <a:bodyPr>
            <a:noAutofit/>
          </a:bodyPr>
          <a:lstStyle>
            <a:lvl1pPr marL="0" indent="0">
              <a:spcAft>
                <a:spcPts val="0"/>
              </a:spcAft>
              <a:buNone/>
              <a:defRPr sz="2667" b="1"/>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6299200" y="2768944"/>
            <a:ext cx="5283200" cy="3403256"/>
          </a:xfrm>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6299200" y="1701800"/>
            <a:ext cx="5283200" cy="1067144"/>
          </a:xfrm>
        </p:spPr>
        <p:txBody>
          <a:bodyPr>
            <a:noAutofit/>
          </a:bodyPr>
          <a:lstStyle>
            <a:lvl1pPr marL="0" indent="0">
              <a:spcAft>
                <a:spcPts val="0"/>
              </a:spcAft>
              <a:buNone/>
              <a:defRPr sz="2667" b="1"/>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22361363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p:txBody>
          <a:bodyPr/>
          <a:lstStyle>
            <a:lvl1pPr>
              <a:defRPr>
                <a:solidFill>
                  <a:schemeClr val="tx1">
                    <a:lumMod val="40000"/>
                    <a:lumOff val="60000"/>
                  </a:schemeClr>
                </a:solidFill>
              </a:defRPr>
            </a:lvl1pPr>
          </a:lstStyle>
          <a:p>
            <a:r>
              <a:rPr lang="en-US"/>
              <a:t>DIGITAL SERVICE at VA</a:t>
            </a:r>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609600" y="2768944"/>
            <a:ext cx="5283200" cy="3403256"/>
          </a:xfrm>
        </p:spPr>
        <p:txBody>
          <a:bodyPr>
            <a:normAutofit/>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609600" y="1701800"/>
            <a:ext cx="5283200" cy="1067144"/>
          </a:xfrm>
        </p:spPr>
        <p:txBody>
          <a:bodyPr>
            <a:noAutofit/>
          </a:bodyPr>
          <a:lstStyle>
            <a:lvl1pPr marL="0" indent="0">
              <a:spcAft>
                <a:spcPts val="0"/>
              </a:spcAft>
              <a:buNone/>
              <a:defRPr sz="2667" b="1">
                <a:solidFill>
                  <a:schemeClr val="bg1"/>
                </a:solidFill>
              </a:defRPr>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6299200" y="2768944"/>
            <a:ext cx="5283200" cy="3403256"/>
          </a:xfrm>
        </p:spPr>
        <p:txBody>
          <a:bodyPr>
            <a:normAutofit/>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6299200" y="1701800"/>
            <a:ext cx="5283200" cy="1067144"/>
          </a:xfrm>
        </p:spPr>
        <p:txBody>
          <a:bodyPr>
            <a:noAutofit/>
          </a:bodyPr>
          <a:lstStyle>
            <a:lvl1pPr marL="0" indent="0">
              <a:spcAft>
                <a:spcPts val="0"/>
              </a:spcAft>
              <a:buNone/>
              <a:defRPr sz="2667" b="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32398923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Content Placeholder 2"/>
          <p:cNvSpPr>
            <a:spLocks noGrp="1"/>
          </p:cNvSpPr>
          <p:nvPr>
            <p:ph sz="half" idx="1"/>
          </p:nvPr>
        </p:nvSpPr>
        <p:spPr>
          <a:xfrm>
            <a:off x="609600" y="2475722"/>
            <a:ext cx="5486400" cy="3701244"/>
          </a:xfrm>
          <a:solidFill>
            <a:schemeClr val="bg1">
              <a:lumMod val="95000"/>
            </a:schemeClr>
          </a:solidFill>
          <a:ln w="76200">
            <a:solidFill>
              <a:schemeClr val="bg1"/>
            </a:solidFill>
          </a:ln>
        </p:spPr>
        <p:txBody>
          <a:bodyPr vert="horz" lIns="274320" tIns="228600" rIns="274320" bIns="22860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4" name="Content Placeholder 3"/>
          <p:cNvSpPr>
            <a:spLocks noGrp="1"/>
          </p:cNvSpPr>
          <p:nvPr>
            <p:ph sz="half" idx="2"/>
          </p:nvPr>
        </p:nvSpPr>
        <p:spPr>
          <a:xfrm>
            <a:off x="6096000" y="2475722"/>
            <a:ext cx="5486400" cy="3701244"/>
          </a:xfrm>
          <a:solidFill>
            <a:schemeClr val="bg1">
              <a:lumMod val="95000"/>
            </a:schemeClr>
          </a:solidFill>
          <a:ln w="76200">
            <a:solidFill>
              <a:schemeClr val="bg1"/>
            </a:solidFill>
          </a:ln>
        </p:spPr>
        <p:txBody>
          <a:bodyPr vert="horz" lIns="274320" tIns="228600" rIns="274320" bIns="228600" rtlCol="0">
            <a:normAutofit/>
          </a:bodyPr>
          <a:lstStyle>
            <a:lvl1pPr marL="304784"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tx2"/>
                </a:solidFill>
                <a:latin typeface="Avenir" panose="02000503020000020003" pitchFamily="2" charset="0"/>
                <a:ea typeface="+mn-ea"/>
                <a:cs typeface="+mn-cs"/>
              </a:defRPr>
            </a:lvl1pPr>
            <a:lvl2pPr marL="755866"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tx2"/>
                </a:solidFill>
                <a:latin typeface="Avenir" panose="02000503020000020003" pitchFamily="2" charset="0"/>
                <a:ea typeface="+mn-ea"/>
                <a:cs typeface="+mn-cs"/>
              </a:defRPr>
            </a:lvl2pPr>
            <a:lvl3pPr marL="1219140"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tx2"/>
                </a:solidFill>
                <a:latin typeface="Avenir" panose="02000503020000020003" pitchFamily="2" charset="0"/>
                <a:ea typeface="+mn-ea"/>
                <a:cs typeface="+mn-cs"/>
              </a:defRPr>
            </a:lvl3pPr>
            <a:lvl4pPr marL="1670221"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tx2"/>
                </a:solidFill>
                <a:latin typeface="Avenir" panose="02000503020000020003" pitchFamily="2" charset="0"/>
                <a:ea typeface="+mn-ea"/>
                <a:cs typeface="+mn-cs"/>
              </a:defRPr>
            </a:lvl4pPr>
            <a:lvl5pPr marL="2133493"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a:solidFill>
                  <a:schemeClr val="tx2"/>
                </a:solidFill>
                <a:latin typeface="Avenir" panose="02000503020000020003" pitchFamily="2" charset="0"/>
                <a:ea typeface="+mn-ea"/>
                <a:cs typeface="+mn-cs"/>
              </a:defRPr>
            </a:lvl5pPr>
          </a:lstStyle>
          <a:p>
            <a:pPr marL="304784" lvl="0" indent="-304784" algn="l" defTabSz="914354" rtl="0" eaLnBrk="1" latinLnBrk="0" hangingPunct="1">
              <a:lnSpc>
                <a:spcPct val="120000"/>
              </a:lnSpc>
              <a:spcBef>
                <a:spcPts val="0"/>
              </a:spcBef>
              <a:spcAft>
                <a:spcPts val="800"/>
              </a:spcAft>
              <a:buFont typeface="Arial" panose="020B0604020202020204" pitchFamily="34" charset="0"/>
              <a:buChar char="•"/>
            </a:pPr>
            <a:r>
              <a:rPr lang="en-US"/>
              <a:t>Click to edit Master text styles</a:t>
            </a:r>
          </a:p>
          <a:p>
            <a:pPr marL="304784" lvl="1" indent="-304784" algn="l" defTabSz="914354" rtl="0" eaLnBrk="1" latinLnBrk="0" hangingPunct="1">
              <a:lnSpc>
                <a:spcPct val="120000"/>
              </a:lnSpc>
              <a:spcBef>
                <a:spcPts val="0"/>
              </a:spcBef>
              <a:spcAft>
                <a:spcPts val="800"/>
              </a:spcAft>
              <a:buFont typeface="Arial" panose="020B0604020202020204" pitchFamily="34" charset="0"/>
              <a:buChar char="•"/>
            </a:pPr>
            <a:r>
              <a:rPr lang="en-US"/>
              <a:t>Second level</a:t>
            </a:r>
          </a:p>
          <a:p>
            <a:pPr marL="304784" lvl="2" indent="-304784" algn="l" defTabSz="914354" rtl="0" eaLnBrk="1" latinLnBrk="0" hangingPunct="1">
              <a:lnSpc>
                <a:spcPct val="120000"/>
              </a:lnSpc>
              <a:spcBef>
                <a:spcPts val="0"/>
              </a:spcBef>
              <a:spcAft>
                <a:spcPts val="800"/>
              </a:spcAft>
              <a:buFont typeface="Arial" panose="020B0604020202020204" pitchFamily="34" charset="0"/>
              <a:buChar char="•"/>
            </a:pPr>
            <a:r>
              <a:rPr lang="en-US"/>
              <a:t>Third level</a:t>
            </a:r>
          </a:p>
          <a:p>
            <a:pPr marL="304784" lvl="3" indent="-304784" algn="l" defTabSz="914354" rtl="0" eaLnBrk="1" latinLnBrk="0" hangingPunct="1">
              <a:lnSpc>
                <a:spcPct val="120000"/>
              </a:lnSpc>
              <a:spcBef>
                <a:spcPts val="0"/>
              </a:spcBef>
              <a:spcAft>
                <a:spcPts val="800"/>
              </a:spcAft>
              <a:buFont typeface="Arial" panose="020B0604020202020204" pitchFamily="34" charset="0"/>
              <a:buChar char="•"/>
            </a:pPr>
            <a:r>
              <a:rPr lang="en-US"/>
              <a:t>Fourth level</a:t>
            </a:r>
          </a:p>
          <a:p>
            <a:pPr marL="304784" lvl="4" indent="-304784" algn="l" defTabSz="914354" rtl="0" eaLnBrk="1" latinLnBrk="0" hangingPunct="1">
              <a:lnSpc>
                <a:spcPct val="120000"/>
              </a:lnSpc>
              <a:spcBef>
                <a:spcPts val="0"/>
              </a:spcBef>
              <a:spcAft>
                <a:spcPts val="800"/>
              </a:spcAft>
              <a:buFont typeface="Arial" panose="020B0604020202020204" pitchFamily="34" charset="0"/>
              <a:buChar char="•"/>
            </a:pPr>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609600" y="1701801"/>
            <a:ext cx="10058400" cy="597704"/>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20562544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00" y="2475722"/>
            <a:ext cx="5486400" cy="3701244"/>
          </a:xfrm>
          <a:solidFill>
            <a:schemeClr val="accent2">
              <a:lumMod val="60000"/>
              <a:lumOff val="40000"/>
            </a:schemeClr>
          </a:solidFill>
          <a:ln w="76200">
            <a:solidFill>
              <a:schemeClr val="accent1"/>
            </a:solidFill>
          </a:ln>
        </p:spPr>
        <p:txBody>
          <a:bodyPr vert="horz" lIns="274320" tIns="228600" rIns="274320" bIns="228600" rtlCol="0">
            <a:norm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p>
        </p:txBody>
      </p:sp>
      <p:sp>
        <p:nvSpPr>
          <p:cNvPr id="4" name="Content Placeholder 3"/>
          <p:cNvSpPr>
            <a:spLocks noGrp="1"/>
          </p:cNvSpPr>
          <p:nvPr>
            <p:ph sz="half" idx="2"/>
          </p:nvPr>
        </p:nvSpPr>
        <p:spPr>
          <a:xfrm>
            <a:off x="6096000" y="2475722"/>
            <a:ext cx="5486400" cy="3701244"/>
          </a:xfrm>
          <a:solidFill>
            <a:schemeClr val="accent2">
              <a:lumMod val="60000"/>
              <a:lumOff val="40000"/>
            </a:schemeClr>
          </a:solidFill>
          <a:ln w="76200">
            <a:solidFill>
              <a:schemeClr val="accent1"/>
            </a:solidFill>
          </a:ln>
        </p:spPr>
        <p:txBody>
          <a:bodyPr vert="horz" lIns="274320" tIns="228600" rIns="274320" bIns="228600" rtlCol="0">
            <a:normAutofit/>
          </a:bodyPr>
          <a:lstStyle>
            <a:lvl1pPr marL="304784"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bg1"/>
                </a:solidFill>
                <a:latin typeface="Avenir" panose="02000503020000020003" pitchFamily="2" charset="0"/>
                <a:ea typeface="+mn-ea"/>
                <a:cs typeface="+mn-cs"/>
              </a:defRPr>
            </a:lvl1pPr>
            <a:lvl2pPr marL="755866"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bg1"/>
                </a:solidFill>
                <a:latin typeface="Avenir" panose="02000503020000020003" pitchFamily="2" charset="0"/>
                <a:ea typeface="+mn-ea"/>
                <a:cs typeface="+mn-cs"/>
              </a:defRPr>
            </a:lvl2pPr>
            <a:lvl3pPr marL="1219140"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bg1"/>
                </a:solidFill>
                <a:latin typeface="Avenir" panose="02000503020000020003" pitchFamily="2" charset="0"/>
                <a:ea typeface="+mn-ea"/>
                <a:cs typeface="+mn-cs"/>
              </a:defRPr>
            </a:lvl3pPr>
            <a:lvl4pPr marL="1670221"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smtClean="0">
                <a:solidFill>
                  <a:schemeClr val="bg1"/>
                </a:solidFill>
                <a:latin typeface="Avenir" panose="02000503020000020003" pitchFamily="2" charset="0"/>
                <a:ea typeface="+mn-ea"/>
                <a:cs typeface="+mn-cs"/>
              </a:defRPr>
            </a:lvl4pPr>
            <a:lvl5pPr marL="2133493" indent="-304784" algn="l" defTabSz="914354" rtl="0" eaLnBrk="1" latinLnBrk="0" hangingPunct="1">
              <a:lnSpc>
                <a:spcPct val="120000"/>
              </a:lnSpc>
              <a:spcBef>
                <a:spcPts val="0"/>
              </a:spcBef>
              <a:spcAft>
                <a:spcPts val="800"/>
              </a:spcAft>
              <a:buFont typeface="Arial" panose="020B0604020202020204" pitchFamily="34" charset="0"/>
              <a:buChar char="•"/>
              <a:defRPr lang="en-US" sz="2667" kern="1200" dirty="0">
                <a:solidFill>
                  <a:schemeClr val="bg1"/>
                </a:solidFill>
                <a:latin typeface="Avenir" panose="02000503020000020003" pitchFamily="2" charset="0"/>
                <a:ea typeface="+mn-ea"/>
                <a:cs typeface="+mn-cs"/>
              </a:defRPr>
            </a:lvl5pPr>
          </a:lstStyle>
          <a:p>
            <a:pPr marL="304784" lvl="0" indent="-304784" algn="l" defTabSz="914354" rtl="0" eaLnBrk="1" latinLnBrk="0" hangingPunct="1">
              <a:lnSpc>
                <a:spcPct val="120000"/>
              </a:lnSpc>
              <a:spcBef>
                <a:spcPts val="0"/>
              </a:spcBef>
              <a:spcAft>
                <a:spcPts val="800"/>
              </a:spcAft>
              <a:buFont typeface="Arial" panose="020B0604020202020204" pitchFamily="34" charset="0"/>
              <a:buChar char="•"/>
            </a:pPr>
            <a:r>
              <a:rPr lang="en-US"/>
              <a:t>Click to edit Master text styles</a:t>
            </a:r>
          </a:p>
          <a:p>
            <a:pPr marL="304784" lvl="1" indent="-304784" algn="l" defTabSz="914354" rtl="0" eaLnBrk="1" latinLnBrk="0" hangingPunct="1">
              <a:lnSpc>
                <a:spcPct val="120000"/>
              </a:lnSpc>
              <a:spcBef>
                <a:spcPts val="0"/>
              </a:spcBef>
              <a:spcAft>
                <a:spcPts val="800"/>
              </a:spcAft>
              <a:buFont typeface="Arial" panose="020B0604020202020204" pitchFamily="34" charset="0"/>
              <a:buChar char="•"/>
            </a:pPr>
            <a:r>
              <a:rPr lang="en-US"/>
              <a:t>Second level</a:t>
            </a:r>
          </a:p>
          <a:p>
            <a:pPr marL="304784" lvl="2" indent="-304784" algn="l" defTabSz="914354" rtl="0" eaLnBrk="1" latinLnBrk="0" hangingPunct="1">
              <a:lnSpc>
                <a:spcPct val="120000"/>
              </a:lnSpc>
              <a:spcBef>
                <a:spcPts val="0"/>
              </a:spcBef>
              <a:spcAft>
                <a:spcPts val="800"/>
              </a:spcAft>
              <a:buFont typeface="Arial" panose="020B0604020202020204" pitchFamily="34" charset="0"/>
              <a:buChar char="•"/>
            </a:pPr>
            <a:r>
              <a:rPr lang="en-US"/>
              <a:t>Third level</a:t>
            </a:r>
          </a:p>
          <a:p>
            <a:pPr marL="304784" lvl="3" indent="-304784" algn="l" defTabSz="914354" rtl="0" eaLnBrk="1" latinLnBrk="0" hangingPunct="1">
              <a:lnSpc>
                <a:spcPct val="120000"/>
              </a:lnSpc>
              <a:spcBef>
                <a:spcPts val="0"/>
              </a:spcBef>
              <a:spcAft>
                <a:spcPts val="800"/>
              </a:spcAft>
              <a:buFont typeface="Arial" panose="020B0604020202020204" pitchFamily="34" charset="0"/>
              <a:buChar char="•"/>
            </a:pPr>
            <a:r>
              <a:rPr lang="en-US"/>
              <a:t>Fourth level</a:t>
            </a:r>
          </a:p>
          <a:p>
            <a:pPr marL="304784" lvl="4" indent="-304784" algn="l" defTabSz="914354" rtl="0" eaLnBrk="1" latinLnBrk="0" hangingPunct="1">
              <a:lnSpc>
                <a:spcPct val="120000"/>
              </a:lnSpc>
              <a:spcBef>
                <a:spcPts val="0"/>
              </a:spcBef>
              <a:spcAft>
                <a:spcPts val="800"/>
              </a:spcAft>
              <a:buFont typeface="Arial" panose="020B0604020202020204" pitchFamily="34" charset="0"/>
              <a:buChar char="•"/>
            </a:pPr>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609600" y="1701801"/>
            <a:ext cx="10058400" cy="597704"/>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1989240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Content Placeholder 2"/>
          <p:cNvSpPr>
            <a:spLocks noGrp="1"/>
          </p:cNvSpPr>
          <p:nvPr>
            <p:ph sz="half" idx="1"/>
          </p:nvPr>
        </p:nvSpPr>
        <p:spPr>
          <a:xfrm>
            <a:off x="609600" y="2475720"/>
            <a:ext cx="3657600" cy="3669493"/>
          </a:xfrm>
          <a:solidFill>
            <a:schemeClr val="bg1">
              <a:lumMod val="95000"/>
            </a:schemeClr>
          </a:solidFill>
          <a:ln w="76200">
            <a:solidFill>
              <a:schemeClr val="bg1"/>
            </a:solidFill>
          </a:ln>
        </p:spPr>
        <p:txBody>
          <a:bodyPr lIns="274320" tIns="228600" rIns="274320" bIns="228600">
            <a:noAutofit/>
          </a:bodyPr>
          <a:lstStyle>
            <a:lvl1pPr marL="0" indent="0">
              <a:spcBef>
                <a:spcPts val="0"/>
              </a:spcBef>
              <a:buNone/>
              <a:defRPr sz="2400"/>
            </a:lvl1pPr>
            <a:lvl2pPr marL="451082" indent="0">
              <a:spcBef>
                <a:spcPts val="0"/>
              </a:spcBef>
              <a:buNone/>
              <a:defRPr sz="2400"/>
            </a:lvl2pPr>
            <a:lvl3pPr marL="914354" indent="0">
              <a:spcBef>
                <a:spcPts val="0"/>
              </a:spcBef>
              <a:buNone/>
              <a:defRPr sz="2400"/>
            </a:lvl3pPr>
            <a:lvl4pPr marL="1365437" indent="0">
              <a:spcBef>
                <a:spcPts val="0"/>
              </a:spcBef>
              <a:buNone/>
              <a:defRPr sz="2400"/>
            </a:lvl4pPr>
            <a:lvl5pPr marL="1828709" indent="0">
              <a:spcBef>
                <a:spcPts val="0"/>
              </a:spcBef>
              <a:buNone/>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4267200" y="2475720"/>
            <a:ext cx="3657600" cy="3669493"/>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7924800" y="2475720"/>
            <a:ext cx="3657600" cy="3669493"/>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609600" y="1701801"/>
            <a:ext cx="10058400" cy="597704"/>
          </a:xfrm>
        </p:spPr>
        <p:txBody>
          <a:bodyPr/>
          <a:lstStyle>
            <a:lvl1pPr marL="0" indent="0">
              <a:buNone/>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41228724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00" y="2475720"/>
            <a:ext cx="3657600" cy="3669493"/>
          </a:xfrm>
          <a:solidFill>
            <a:schemeClr val="accent2">
              <a:lumMod val="60000"/>
              <a:lumOff val="40000"/>
            </a:schemeClr>
          </a:solidFill>
          <a:ln w="76200">
            <a:solidFill>
              <a:schemeClr val="accent1"/>
            </a:solidFill>
          </a:ln>
        </p:spPr>
        <p:txBody>
          <a:bodyPr lIns="274320" tIns="228600" rIns="274320" bIns="228600">
            <a:noAutofit/>
          </a:bodyPr>
          <a:lstStyle>
            <a:lvl1pPr marL="0" indent="0">
              <a:spcBef>
                <a:spcPts val="0"/>
              </a:spcBef>
              <a:buNone/>
              <a:defRPr sz="2400">
                <a:solidFill>
                  <a:schemeClr val="bg1"/>
                </a:solidFill>
              </a:defRPr>
            </a:lvl1pPr>
            <a:lvl2pPr marL="451082" indent="0">
              <a:spcBef>
                <a:spcPts val="0"/>
              </a:spcBef>
              <a:buNone/>
              <a:defRPr sz="2400">
                <a:solidFill>
                  <a:schemeClr val="bg1"/>
                </a:solidFill>
              </a:defRPr>
            </a:lvl2pPr>
            <a:lvl3pPr marL="914354" indent="0">
              <a:spcBef>
                <a:spcPts val="0"/>
              </a:spcBef>
              <a:buNone/>
              <a:defRPr sz="2400">
                <a:solidFill>
                  <a:schemeClr val="bg1"/>
                </a:solidFill>
              </a:defRPr>
            </a:lvl3pPr>
            <a:lvl4pPr marL="1365437" indent="0">
              <a:spcBef>
                <a:spcPts val="0"/>
              </a:spcBef>
              <a:buNone/>
              <a:defRPr sz="2400">
                <a:solidFill>
                  <a:schemeClr val="bg1"/>
                </a:solidFill>
              </a:defRPr>
            </a:lvl4pPr>
            <a:lvl5pPr marL="1828709" indent="0">
              <a:spcBef>
                <a:spcPts val="0"/>
              </a:spcBef>
              <a:buNone/>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4267200" y="2475720"/>
            <a:ext cx="3657600" cy="3669493"/>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7924800" y="2475720"/>
            <a:ext cx="3657600" cy="3669493"/>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609600" y="1701801"/>
            <a:ext cx="10058400" cy="597704"/>
          </a:xfrm>
        </p:spPr>
        <p:txBody>
          <a:bodyPr/>
          <a:lstStyle>
            <a:lvl1pPr marL="0" indent="0">
              <a:buNone/>
              <a:defRPr>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25384309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Content Placeholder 2"/>
          <p:cNvSpPr>
            <a:spLocks noGrp="1"/>
          </p:cNvSpPr>
          <p:nvPr>
            <p:ph sz="half" idx="1"/>
          </p:nvPr>
        </p:nvSpPr>
        <p:spPr>
          <a:xfrm>
            <a:off x="609600" y="2475720"/>
            <a:ext cx="5486400" cy="1853184"/>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2475720"/>
            <a:ext cx="5486400" cy="1853184"/>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609600" y="1701801"/>
            <a:ext cx="10058400" cy="597704"/>
          </a:xfrm>
        </p:spPr>
        <p:txBody>
          <a:bodyPr/>
          <a:lstStyle>
            <a:lvl1pPr marL="0" indent="0">
              <a:buNone/>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609600" y="4326952"/>
            <a:ext cx="5486400" cy="1853184"/>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6096000" y="4326952"/>
            <a:ext cx="5486400" cy="1853184"/>
          </a:xfrm>
          <a:solidFill>
            <a:schemeClr val="bg1">
              <a:lumMod val="95000"/>
            </a:schemeClr>
          </a:solidFill>
          <a:ln w="76200">
            <a:solidFill>
              <a:schemeClr val="bg1"/>
            </a:solidFill>
          </a:ln>
        </p:spPr>
        <p:txBody>
          <a:bodyPr lIns="274320" tIns="228600" rIns="274320" bIns="228600">
            <a:noAutofit/>
          </a:bodyPr>
          <a:lstStyle>
            <a:lvl1pPr marL="0" indent="0">
              <a:buNone/>
              <a:defRPr sz="2400"/>
            </a:lvl1pPr>
            <a:lvl2pPr marL="451082" indent="0">
              <a:buNone/>
              <a:defRPr sz="2400"/>
            </a:lvl2pPr>
            <a:lvl3pPr marL="914354" indent="0">
              <a:buNone/>
              <a:defRPr sz="2400"/>
            </a:lvl3pPr>
            <a:lvl4pPr marL="1365437" indent="0">
              <a:buNone/>
              <a:defRPr sz="2400"/>
            </a:lvl4pPr>
            <a:lvl5pPr marL="1828709" indent="0">
              <a:buNone/>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33800715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00" y="2475720"/>
            <a:ext cx="5486400" cy="1853184"/>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2475720"/>
            <a:ext cx="5486400" cy="1853184"/>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609600" y="1701801"/>
            <a:ext cx="10058400" cy="597704"/>
          </a:xfrm>
        </p:spPr>
        <p:txBody>
          <a:bodyPr/>
          <a:lstStyle>
            <a:lvl1pPr marL="0" indent="0">
              <a:buNone/>
              <a:defRPr>
                <a:solidFill>
                  <a:schemeClr val="bg1"/>
                </a:solidFill>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609600" y="4326952"/>
            <a:ext cx="5486400" cy="1853184"/>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6096000" y="4326952"/>
            <a:ext cx="5486400" cy="1853184"/>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2400">
                <a:solidFill>
                  <a:schemeClr val="bg1"/>
                </a:solidFill>
              </a:defRPr>
            </a:lvl1pPr>
            <a:lvl2pPr marL="451082" indent="0">
              <a:buNone/>
              <a:defRPr sz="2400">
                <a:solidFill>
                  <a:schemeClr val="bg1"/>
                </a:solidFill>
              </a:defRPr>
            </a:lvl2pPr>
            <a:lvl3pPr marL="914354" indent="0">
              <a:buNone/>
              <a:defRPr sz="2400">
                <a:solidFill>
                  <a:schemeClr val="bg1"/>
                </a:solidFill>
              </a:defRPr>
            </a:lvl3pPr>
            <a:lvl4pPr marL="1365437" indent="0">
              <a:buNone/>
              <a:defRPr sz="2400">
                <a:solidFill>
                  <a:schemeClr val="bg1"/>
                </a:solidFill>
              </a:defRPr>
            </a:lvl4pPr>
            <a:lvl5pPr marL="1828709" indent="0">
              <a:buNone/>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29942555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1/3">
    <p:spTree>
      <p:nvGrpSpPr>
        <p:cNvPr id="1" name=""/>
        <p:cNvGrpSpPr/>
        <p:nvPr/>
      </p:nvGrpSpPr>
      <p:grpSpPr>
        <a:xfrm>
          <a:off x="0" y="0"/>
          <a:ext cx="0" cy="0"/>
          <a:chOff x="0" y="0"/>
          <a:chExt cx="0" cy="0"/>
        </a:xfrm>
      </p:grpSpPr>
      <p:sp>
        <p:nvSpPr>
          <p:cNvPr id="2" name="Title 1"/>
          <p:cNvSpPr>
            <a:spLocks noGrp="1"/>
          </p:cNvSpPr>
          <p:nvPr>
            <p:ph type="title"/>
          </p:nvPr>
        </p:nvSpPr>
        <p:spPr>
          <a:xfrm>
            <a:off x="609602" y="685802"/>
            <a:ext cx="7111999" cy="863601"/>
          </a:xfrm>
        </p:spPr>
        <p:txBody>
          <a:bodyPr anchor="t">
            <a:normAutofit/>
          </a:bodyPr>
          <a:lstStyle>
            <a:lvl1pPr>
              <a:defRPr sz="3733"/>
            </a:lvl1pPr>
          </a:lstStyle>
          <a:p>
            <a:r>
              <a:rPr lang="en-US"/>
              <a:t>Click to edit Master title style</a:t>
            </a:r>
          </a:p>
        </p:txBody>
      </p:sp>
      <p:sp>
        <p:nvSpPr>
          <p:cNvPr id="3" name="Content Placeholder 2"/>
          <p:cNvSpPr>
            <a:spLocks noGrp="1"/>
          </p:cNvSpPr>
          <p:nvPr>
            <p:ph idx="1"/>
          </p:nvPr>
        </p:nvSpPr>
        <p:spPr>
          <a:xfrm>
            <a:off x="8128000" y="0"/>
            <a:ext cx="4064000" cy="6172200"/>
          </a:xfrm>
        </p:spPr>
        <p:txBody>
          <a:bodyPr>
            <a:normAutofit/>
          </a:bodyPr>
          <a:lstStyle>
            <a:lvl1pPr>
              <a:defRPr sz="2667"/>
            </a:lvl1pPr>
            <a:lvl2pPr>
              <a:defRPr sz="2667"/>
            </a:lvl2pPr>
            <a:lvl3pPr>
              <a:defRPr sz="2667"/>
            </a:lvl3pPr>
            <a:lvl4pPr>
              <a:defRPr sz="2667"/>
            </a:lvl4pPr>
            <a:lvl5pPr>
              <a:defRPr sz="2667"/>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609600" y="1701804"/>
            <a:ext cx="7112000" cy="4470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609602" y="330200"/>
            <a:ext cx="7111999"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4282309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dea dark">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p:txBody>
          <a:bodyPr/>
          <a:lstStyle>
            <a:lvl1pPr>
              <a:defRPr>
                <a:solidFill>
                  <a:schemeClr val="tx1">
                    <a:lumMod val="40000"/>
                    <a:lumOff val="60000"/>
                  </a:schemeClr>
                </a:solidFill>
              </a:defRPr>
            </a:lvl1pPr>
          </a:lstStyle>
          <a:p>
            <a:r>
              <a:rPr lang="en-US"/>
              <a:t>DIGITAL SERVICE at VA</a:t>
            </a:r>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609600" y="330200"/>
            <a:ext cx="10972800" cy="5842000"/>
          </a:xfrm>
        </p:spPr>
        <p:txBody>
          <a:bodyPr anchor="ctr">
            <a:normAutofit/>
          </a:bodyPr>
          <a:lstStyle>
            <a:lvl1pPr marL="0" indent="0">
              <a:buNone/>
              <a:defRPr sz="3733">
                <a:solidFill>
                  <a:schemeClr val="bg1"/>
                </a:solidFill>
              </a:defRPr>
            </a:lvl1pPr>
            <a:lvl2pPr marL="457178" indent="0">
              <a:buNone/>
              <a:defRPr sz="3733"/>
            </a:lvl2pPr>
            <a:lvl3pPr marL="914354" indent="0">
              <a:buNone/>
              <a:defRPr sz="3733"/>
            </a:lvl3pPr>
            <a:lvl4pPr marL="1371532" indent="0">
              <a:buNone/>
              <a:defRPr sz="3733"/>
            </a:lvl4pPr>
            <a:lvl5pPr marL="1828709" indent="0">
              <a:buNone/>
              <a:defRPr sz="3733"/>
            </a:lvl5pPr>
          </a:lstStyle>
          <a:p>
            <a:pPr lvl="0"/>
            <a:r>
              <a:rPr lang="en-US"/>
              <a:t>Edit Master text styles</a:t>
            </a:r>
          </a:p>
        </p:txBody>
      </p:sp>
    </p:spTree>
    <p:extLst>
      <p:ext uri="{BB962C8B-B14F-4D97-AF65-F5344CB8AC3E}">
        <p14:creationId xmlns:p14="http://schemas.microsoft.com/office/powerpoint/2010/main" val="2407842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1/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685802"/>
            <a:ext cx="7111999" cy="863601"/>
          </a:xfrm>
        </p:spPr>
        <p:txBody>
          <a:bodyPr anchor="t">
            <a:normAutofit/>
          </a:bodyPr>
          <a:lstStyle>
            <a:lvl1pPr>
              <a:defRPr sz="3733">
                <a:solidFill>
                  <a:schemeClr val="bg1"/>
                </a:solidFill>
              </a:defRPr>
            </a:lvl1pPr>
          </a:lstStyle>
          <a:p>
            <a:r>
              <a:rPr lang="en-US"/>
              <a:t>Click to edit Master title style</a:t>
            </a:r>
          </a:p>
        </p:txBody>
      </p:sp>
      <p:sp>
        <p:nvSpPr>
          <p:cNvPr id="3" name="Content Placeholder 2"/>
          <p:cNvSpPr>
            <a:spLocks noGrp="1"/>
          </p:cNvSpPr>
          <p:nvPr>
            <p:ph idx="1"/>
          </p:nvPr>
        </p:nvSpPr>
        <p:spPr>
          <a:xfrm>
            <a:off x="8128000" y="0"/>
            <a:ext cx="4064000" cy="6172200"/>
          </a:xfrm>
        </p:spPr>
        <p:txBody>
          <a:bodyPr>
            <a:normAutofit/>
          </a:bodyPr>
          <a:lstStyle>
            <a:lvl1pPr>
              <a:defRPr sz="2667">
                <a:solidFill>
                  <a:schemeClr val="bg1"/>
                </a:solidFill>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609600" y="1701804"/>
            <a:ext cx="7112000" cy="44703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609602" y="330200"/>
            <a:ext cx="7111999"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22751314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1/2">
    <p:spTree>
      <p:nvGrpSpPr>
        <p:cNvPr id="1" name=""/>
        <p:cNvGrpSpPr/>
        <p:nvPr/>
      </p:nvGrpSpPr>
      <p:grpSpPr>
        <a:xfrm>
          <a:off x="0" y="0"/>
          <a:ext cx="0" cy="0"/>
          <a:chOff x="0" y="0"/>
          <a:chExt cx="0" cy="0"/>
        </a:xfrm>
      </p:grpSpPr>
      <p:sp>
        <p:nvSpPr>
          <p:cNvPr id="2" name="Title 1"/>
          <p:cNvSpPr>
            <a:spLocks noGrp="1"/>
          </p:cNvSpPr>
          <p:nvPr>
            <p:ph type="title"/>
          </p:nvPr>
        </p:nvSpPr>
        <p:spPr>
          <a:xfrm>
            <a:off x="609601" y="685801"/>
            <a:ext cx="5283200" cy="863600"/>
          </a:xfrm>
        </p:spPr>
        <p:txBody>
          <a:bodyPr anchor="t">
            <a:normAutofit/>
          </a:bodyPr>
          <a:lstStyle>
            <a:lvl1pPr>
              <a:defRPr sz="3733"/>
            </a:lvl1pPr>
          </a:lstStyle>
          <a:p>
            <a:r>
              <a:rPr lang="en-US"/>
              <a:t>Click to edit Master title style</a:t>
            </a:r>
          </a:p>
        </p:txBody>
      </p:sp>
      <p:sp>
        <p:nvSpPr>
          <p:cNvPr id="3" name="Content Placeholder 2"/>
          <p:cNvSpPr>
            <a:spLocks noGrp="1"/>
          </p:cNvSpPr>
          <p:nvPr>
            <p:ph idx="1"/>
          </p:nvPr>
        </p:nvSpPr>
        <p:spPr>
          <a:xfrm>
            <a:off x="6299200" y="0"/>
            <a:ext cx="5892800" cy="6172200"/>
          </a:xfrm>
        </p:spPr>
        <p:txBody>
          <a:bodyPr>
            <a:normAutofit/>
          </a:bodyPr>
          <a:lstStyle>
            <a:lvl1pPr>
              <a:defRPr sz="2667"/>
            </a:lvl1pPr>
            <a:lvl2pPr>
              <a:defRPr sz="2667"/>
            </a:lvl2pPr>
            <a:lvl3pPr>
              <a:defRPr sz="2667"/>
            </a:lvl3pPr>
            <a:lvl4pPr>
              <a:defRPr sz="2667"/>
            </a:lvl4pPr>
            <a:lvl5pPr>
              <a:defRPr sz="2667"/>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609600" y="1701800"/>
            <a:ext cx="5283200" cy="447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609600" y="330200"/>
            <a:ext cx="52832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17412814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1/2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685801"/>
            <a:ext cx="5283200" cy="863600"/>
          </a:xfrm>
        </p:spPr>
        <p:txBody>
          <a:bodyPr anchor="t">
            <a:normAutofit/>
          </a:bodyPr>
          <a:lstStyle>
            <a:lvl1pPr>
              <a:defRPr sz="3733">
                <a:solidFill>
                  <a:schemeClr val="bg1"/>
                </a:solidFill>
              </a:defRPr>
            </a:lvl1pPr>
          </a:lstStyle>
          <a:p>
            <a:r>
              <a:rPr lang="en-US"/>
              <a:t>Click to edit Master title style</a:t>
            </a:r>
          </a:p>
        </p:txBody>
      </p:sp>
      <p:sp>
        <p:nvSpPr>
          <p:cNvPr id="3" name="Content Placeholder 2"/>
          <p:cNvSpPr>
            <a:spLocks noGrp="1"/>
          </p:cNvSpPr>
          <p:nvPr>
            <p:ph idx="1"/>
          </p:nvPr>
        </p:nvSpPr>
        <p:spPr>
          <a:xfrm>
            <a:off x="6299200" y="0"/>
            <a:ext cx="5892800" cy="6172200"/>
          </a:xfrm>
        </p:spPr>
        <p:txBody>
          <a:bodyPr>
            <a:normAutofit/>
          </a:bodyPr>
          <a:lstStyle>
            <a:lvl1pPr>
              <a:defRPr sz="2667">
                <a:solidFill>
                  <a:schemeClr val="bg1"/>
                </a:solidFill>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609600" y="1701800"/>
            <a:ext cx="5283200" cy="4470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609600" y="330200"/>
            <a:ext cx="52832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476278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2/3">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3429000" cy="1314449"/>
          </a:xfrm>
        </p:spPr>
        <p:txBody>
          <a:bodyPr anchor="t">
            <a:noAutofit/>
          </a:bodyPr>
          <a:lstStyle>
            <a:lvl1pPr>
              <a:defRPr sz="3733"/>
            </a:lvl1pPr>
          </a:lstStyle>
          <a:p>
            <a:r>
              <a:rPr lang="en-US"/>
              <a:t>Click to edit Master title style</a:t>
            </a:r>
          </a:p>
        </p:txBody>
      </p:sp>
      <p:sp>
        <p:nvSpPr>
          <p:cNvPr id="3" name="Content Placeholder 2"/>
          <p:cNvSpPr>
            <a:spLocks noGrp="1"/>
          </p:cNvSpPr>
          <p:nvPr>
            <p:ph idx="1"/>
          </p:nvPr>
        </p:nvSpPr>
        <p:spPr>
          <a:xfrm>
            <a:off x="4495800" y="0"/>
            <a:ext cx="7696200" cy="6172200"/>
          </a:xfrm>
        </p:spPr>
        <p:txBody>
          <a:bodyPr>
            <a:normAutofit/>
          </a:bodyPr>
          <a:lstStyle>
            <a:lvl1pPr>
              <a:defRPr sz="2667"/>
            </a:lvl1pPr>
            <a:lvl2pPr>
              <a:defRPr sz="2667"/>
            </a:lvl2pPr>
            <a:lvl3pPr>
              <a:defRPr sz="2667"/>
            </a:lvl3pPr>
            <a:lvl4pPr>
              <a:defRPr sz="2667"/>
            </a:lvl4pPr>
            <a:lvl5pPr>
              <a:defRPr sz="2667"/>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609600" y="2184400"/>
            <a:ext cx="3429000" cy="3987800"/>
          </a:xfrm>
        </p:spPr>
        <p:txBody>
          <a:bodyPr>
            <a:noAutofit/>
          </a:bodyPr>
          <a:lstStyle>
            <a:lvl1pPr marL="0" indent="0">
              <a:buNone/>
              <a:defRPr sz="2133"/>
            </a:lvl1pPr>
            <a:lvl2pPr marL="451082" indent="0">
              <a:buNone/>
              <a:defRPr sz="2133"/>
            </a:lvl2pPr>
            <a:lvl3pPr marL="914354" indent="0">
              <a:buNone/>
              <a:defRPr sz="2133"/>
            </a:lvl3pPr>
            <a:lvl4pPr marL="1365437" indent="0">
              <a:buNone/>
              <a:defRPr sz="2133"/>
            </a:lvl4pPr>
            <a:lvl5pPr marL="1828709" indent="0">
              <a:buNone/>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609600" y="330200"/>
            <a:ext cx="34290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26769585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2/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3429000" cy="1314449"/>
          </a:xfrm>
        </p:spPr>
        <p:txBody>
          <a:bodyPr anchor="t">
            <a:noAutofit/>
          </a:bodyPr>
          <a:lstStyle>
            <a:lvl1pPr>
              <a:defRPr sz="3733">
                <a:solidFill>
                  <a:schemeClr val="bg1"/>
                </a:solidFill>
              </a:defRPr>
            </a:lvl1pPr>
          </a:lstStyle>
          <a:p>
            <a:r>
              <a:rPr lang="en-US"/>
              <a:t>Click to edit Master title style</a:t>
            </a:r>
          </a:p>
        </p:txBody>
      </p:sp>
      <p:sp>
        <p:nvSpPr>
          <p:cNvPr id="3" name="Content Placeholder 2"/>
          <p:cNvSpPr>
            <a:spLocks noGrp="1"/>
          </p:cNvSpPr>
          <p:nvPr>
            <p:ph idx="1"/>
          </p:nvPr>
        </p:nvSpPr>
        <p:spPr>
          <a:xfrm>
            <a:off x="4495800" y="0"/>
            <a:ext cx="7696200" cy="6172200"/>
          </a:xfrm>
        </p:spPr>
        <p:txBody>
          <a:bodyPr>
            <a:normAutofit/>
          </a:bodyPr>
          <a:lstStyle>
            <a:lvl1pPr>
              <a:defRPr sz="2667">
                <a:solidFill>
                  <a:schemeClr val="bg1"/>
                </a:solidFill>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609600" y="2184400"/>
            <a:ext cx="3429000" cy="3987800"/>
          </a:xfrm>
        </p:spPr>
        <p:txBody>
          <a:bodyPr>
            <a:noAutofit/>
          </a:bodyPr>
          <a:lstStyle>
            <a:lvl1pPr marL="0" indent="0">
              <a:buNone/>
              <a:defRPr sz="2133">
                <a:solidFill>
                  <a:schemeClr val="bg1"/>
                </a:solidFill>
              </a:defRPr>
            </a:lvl1pPr>
            <a:lvl2pPr marL="451082" indent="0">
              <a:buNone/>
              <a:defRPr sz="2133">
                <a:solidFill>
                  <a:schemeClr val="bg1"/>
                </a:solidFill>
              </a:defRPr>
            </a:lvl2pPr>
            <a:lvl3pPr marL="914354" indent="0">
              <a:buNone/>
              <a:defRPr sz="2133">
                <a:solidFill>
                  <a:schemeClr val="bg1"/>
                </a:solidFill>
              </a:defRPr>
            </a:lvl3pPr>
            <a:lvl4pPr marL="1365437" indent="0">
              <a:buNone/>
              <a:defRPr sz="2133">
                <a:solidFill>
                  <a:schemeClr val="bg1"/>
                </a:solidFill>
              </a:defRPr>
            </a:lvl4pPr>
            <a:lvl5pPr marL="1828709" indent="0">
              <a:buNone/>
              <a:defRPr sz="21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609600" y="330200"/>
            <a:ext cx="34290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38785058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Wide">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10058400" cy="839787"/>
          </a:xfrm>
        </p:spPr>
        <p:txBody>
          <a:bodyPr anchor="t"/>
          <a:lstStyle/>
          <a:p>
            <a:r>
              <a:rPr lang="en-US"/>
              <a:t>Click to edit Master title style</a:t>
            </a:r>
          </a:p>
        </p:txBody>
      </p:sp>
      <p:sp>
        <p:nvSpPr>
          <p:cNvPr id="3" name="Content Placeholder 2"/>
          <p:cNvSpPr>
            <a:spLocks noGrp="1"/>
          </p:cNvSpPr>
          <p:nvPr>
            <p:ph idx="1"/>
          </p:nvPr>
        </p:nvSpPr>
        <p:spPr>
          <a:xfrm>
            <a:off x="0" y="1701801"/>
            <a:ext cx="12192000" cy="447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3010015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Wide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10058400" cy="839787"/>
          </a:xfrm>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1701801"/>
            <a:ext cx="12192000" cy="4470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41069357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plit 2/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7721600" y="0"/>
            <a:ext cx="4470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3" y="685801"/>
            <a:ext cx="6659301" cy="863600"/>
          </a:xfrm>
        </p:spPr>
        <p:txBody>
          <a:bodyPr anchor="t">
            <a:normAutofit/>
          </a:bodyPr>
          <a:lstStyle>
            <a:lvl1pPr>
              <a:defRPr sz="3733"/>
            </a:lvl1pPr>
          </a:lstStyle>
          <a:p>
            <a:r>
              <a:rPr lang="en-US"/>
              <a:t>Click to edit Master title style</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a:xfrm>
            <a:off x="4064000" y="6356352"/>
            <a:ext cx="3204901" cy="365125"/>
          </a:xfrm>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609600" y="1701800"/>
            <a:ext cx="6659301" cy="447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609600" y="330200"/>
            <a:ext cx="6659301"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8128002" y="685800"/>
            <a:ext cx="3454399" cy="5486400"/>
          </a:xfrm>
        </p:spPr>
        <p:txBody>
          <a:bodyPr anchor="ctr"/>
          <a:lstStyle>
            <a:lvl1pPr marL="0" indent="0" algn="l">
              <a:buNone/>
              <a:defRPr>
                <a:solidFill>
                  <a:schemeClr val="bg1"/>
                </a:solidFill>
              </a:defRPr>
            </a:lvl1pPr>
            <a:lvl2pPr marL="451082" indent="0" algn="l">
              <a:buNone/>
              <a:defRPr>
                <a:solidFill>
                  <a:schemeClr val="bg1"/>
                </a:solidFill>
              </a:defRPr>
            </a:lvl2pPr>
            <a:lvl3pPr marL="914354" indent="0" algn="l">
              <a:buNone/>
              <a:defRPr>
                <a:solidFill>
                  <a:schemeClr val="bg1"/>
                </a:solidFill>
              </a:defRPr>
            </a:lvl3pPr>
            <a:lvl4pPr marL="1365437" indent="0" algn="l">
              <a:buNone/>
              <a:defRPr>
                <a:solidFill>
                  <a:schemeClr val="bg1"/>
                </a:solidFill>
              </a:defRPr>
            </a:lvl4pPr>
            <a:lvl5pPr marL="1828709" indent="0" algn="l">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0829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lit 1/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6299200" y="0"/>
            <a:ext cx="5892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1" y="685801"/>
            <a:ext cx="5283200" cy="863600"/>
          </a:xfrm>
        </p:spPr>
        <p:txBody>
          <a:bodyPr anchor="t">
            <a:normAutofit/>
          </a:bodyPr>
          <a:lstStyle>
            <a:lvl1pPr>
              <a:defRPr sz="3733"/>
            </a:lvl1pPr>
          </a:lstStyle>
          <a:p>
            <a:r>
              <a:rPr lang="en-US"/>
              <a:t>Click to edit Master title style</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a:xfrm>
            <a:off x="3352800" y="6356352"/>
            <a:ext cx="2540000" cy="365125"/>
          </a:xfrm>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609600" y="1701800"/>
            <a:ext cx="5283200" cy="447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609600" y="330200"/>
            <a:ext cx="52832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6759616" y="685800"/>
            <a:ext cx="4822785" cy="5486400"/>
          </a:xfrm>
        </p:spPr>
        <p:txBody>
          <a:bodyPr anchor="ctr"/>
          <a:lstStyle>
            <a:lvl1pPr marL="0" indent="0">
              <a:buNone/>
              <a:defRPr>
                <a:solidFill>
                  <a:schemeClr val="bg1"/>
                </a:solidFill>
              </a:defRPr>
            </a:lvl1pPr>
            <a:lvl2pPr marL="451082" indent="0">
              <a:buNone/>
              <a:defRPr>
                <a:solidFill>
                  <a:schemeClr val="bg1"/>
                </a:solidFill>
              </a:defRPr>
            </a:lvl2pPr>
            <a:lvl3pPr marL="914354" indent="0">
              <a:buNone/>
              <a:defRPr>
                <a:solidFill>
                  <a:schemeClr val="bg1"/>
                </a:solidFill>
              </a:defRPr>
            </a:lvl3pPr>
            <a:lvl4pPr marL="1365437" indent="0">
              <a:buNone/>
              <a:defRPr>
                <a:solidFill>
                  <a:schemeClr val="bg1"/>
                </a:solidFill>
              </a:defRPr>
            </a:lvl4pPr>
            <a:lvl5pPr marL="1828709"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1878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lit 1/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4470400" y="0"/>
            <a:ext cx="7721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a:xfrm>
            <a:off x="4923100" y="6356352"/>
            <a:ext cx="3204901" cy="365125"/>
          </a:xfrm>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4923099" y="685800"/>
            <a:ext cx="6659300" cy="5486400"/>
          </a:xfrm>
        </p:spPr>
        <p:txBody>
          <a:bodyPr anchor="ctr"/>
          <a:lstStyle>
            <a:lvl1pPr marL="0" indent="0">
              <a:buNone/>
              <a:defRPr>
                <a:solidFill>
                  <a:schemeClr val="bg1"/>
                </a:solidFill>
              </a:defRPr>
            </a:lvl1pPr>
            <a:lvl2pPr marL="451082" indent="0">
              <a:buNone/>
              <a:defRPr>
                <a:solidFill>
                  <a:schemeClr val="bg1"/>
                </a:solidFill>
              </a:defRPr>
            </a:lvl2pPr>
            <a:lvl3pPr marL="914354" indent="0">
              <a:buNone/>
              <a:defRPr>
                <a:solidFill>
                  <a:schemeClr val="bg1"/>
                </a:solidFill>
              </a:defRPr>
            </a:lvl3pPr>
            <a:lvl4pPr marL="1365437" indent="0">
              <a:buNone/>
              <a:defRPr>
                <a:solidFill>
                  <a:schemeClr val="bg1"/>
                </a:solidFill>
              </a:defRPr>
            </a:lvl4pPr>
            <a:lvl5pPr marL="1828709"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15EB4C65-0043-874A-864A-C95B64D3195B}"/>
              </a:ext>
            </a:extLst>
          </p:cNvPr>
          <p:cNvSpPr>
            <a:spLocks noGrp="1"/>
          </p:cNvSpPr>
          <p:nvPr>
            <p:ph type="title"/>
          </p:nvPr>
        </p:nvSpPr>
        <p:spPr>
          <a:xfrm>
            <a:off x="609600" y="685800"/>
            <a:ext cx="3429000" cy="863600"/>
          </a:xfrm>
        </p:spPr>
        <p:txBody>
          <a:bodyPr anchor="t">
            <a:noAutofit/>
          </a:bodyPr>
          <a:lstStyle>
            <a:lvl1pPr>
              <a:defRPr sz="3733"/>
            </a:lvl1pPr>
          </a:lstStyle>
          <a:p>
            <a:r>
              <a:rPr lang="en-US"/>
              <a:t>Click to edit Master title style</a:t>
            </a:r>
          </a:p>
        </p:txBody>
      </p:sp>
      <p:sp>
        <p:nvSpPr>
          <p:cNvPr id="13" name="Content Placeholder 6">
            <a:extLst>
              <a:ext uri="{FF2B5EF4-FFF2-40B4-BE49-F238E27FC236}">
                <a16:creationId xmlns:a16="http://schemas.microsoft.com/office/drawing/2014/main" id="{4516BD91-5D0B-F146-9E8A-B5D6EB7DA282}"/>
              </a:ext>
            </a:extLst>
          </p:cNvPr>
          <p:cNvSpPr>
            <a:spLocks noGrp="1"/>
          </p:cNvSpPr>
          <p:nvPr>
            <p:ph sz="quarter" idx="14"/>
          </p:nvPr>
        </p:nvSpPr>
        <p:spPr>
          <a:xfrm>
            <a:off x="609600" y="1701802"/>
            <a:ext cx="3429000" cy="4470399"/>
          </a:xfrm>
        </p:spPr>
        <p:txBody>
          <a:bodyPr>
            <a:noAutofit/>
          </a:bodyPr>
          <a:lstStyle>
            <a:lvl1pPr marL="0" indent="0">
              <a:buNone/>
              <a:defRPr sz="1867"/>
            </a:lvl1pPr>
            <a:lvl2pPr marL="451082" indent="0">
              <a:buNone/>
              <a:defRPr sz="1867"/>
            </a:lvl2pPr>
            <a:lvl3pPr marL="914354" indent="0">
              <a:buNone/>
              <a:defRPr sz="1867"/>
            </a:lvl3pPr>
            <a:lvl4pPr marL="1365437" indent="0">
              <a:buNone/>
              <a:defRPr sz="1867"/>
            </a:lvl4pPr>
            <a:lvl5pPr marL="1828709" indent="0">
              <a:buNone/>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23D814B-1F62-5848-AF4F-13F1D0486BA9}"/>
              </a:ext>
            </a:extLst>
          </p:cNvPr>
          <p:cNvSpPr>
            <a:spLocks noGrp="1"/>
          </p:cNvSpPr>
          <p:nvPr>
            <p:ph type="body" sz="quarter" idx="13"/>
          </p:nvPr>
        </p:nvSpPr>
        <p:spPr>
          <a:xfrm>
            <a:off x="609600" y="330200"/>
            <a:ext cx="34290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3517096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10058400" cy="839787"/>
          </a:xfrm>
        </p:spPr>
        <p:txBody>
          <a:bodyPr anchor="t"/>
          <a:lstStyle/>
          <a:p>
            <a:r>
              <a:rPr lang="en-US"/>
              <a:t>Click to edit Master title style</a:t>
            </a:r>
          </a:p>
        </p:txBody>
      </p:sp>
      <p:sp>
        <p:nvSpPr>
          <p:cNvPr id="3" name="Content Placeholder 2"/>
          <p:cNvSpPr>
            <a:spLocks noGrp="1"/>
          </p:cNvSpPr>
          <p:nvPr>
            <p:ph idx="1"/>
          </p:nvPr>
        </p:nvSpPr>
        <p:spPr>
          <a:xfrm>
            <a:off x="609600" y="1701801"/>
            <a:ext cx="10058400" cy="4470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3229319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Tree>
    <p:extLst>
      <p:ext uri="{BB962C8B-B14F-4D97-AF65-F5344CB8AC3E}">
        <p14:creationId xmlns:p14="http://schemas.microsoft.com/office/powerpoint/2010/main" val="24733253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3" name="Footer Placeholder 2"/>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4" name="Slide Number Placeholder 3"/>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29396469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General content">
  <p:cSld name="Four Content Boxes_1">
    <p:spTree>
      <p:nvGrpSpPr>
        <p:cNvPr id="1" name="Shape 240"/>
        <p:cNvGrpSpPr/>
        <p:nvPr/>
      </p:nvGrpSpPr>
      <p:grpSpPr>
        <a:xfrm>
          <a:off x="0" y="0"/>
          <a:ext cx="0" cy="0"/>
          <a:chOff x="0" y="0"/>
          <a:chExt cx="0" cy="0"/>
        </a:xfrm>
      </p:grpSpPr>
      <p:sp>
        <p:nvSpPr>
          <p:cNvPr id="241" name="Google Shape;241;p48"/>
          <p:cNvSpPr txBox="1">
            <a:spLocks noGrp="1"/>
          </p:cNvSpPr>
          <p:nvPr>
            <p:ph type="title"/>
          </p:nvPr>
        </p:nvSpPr>
        <p:spPr>
          <a:xfrm>
            <a:off x="609600" y="685800"/>
            <a:ext cx="10058400" cy="602000"/>
          </a:xfrm>
          <a:prstGeom prst="rect">
            <a:avLst/>
          </a:prstGeom>
          <a:noFill/>
          <a:ln>
            <a:noFill/>
          </a:ln>
        </p:spPr>
        <p:txBody>
          <a:bodyPr spcFirstLastPara="1" wrap="square" lIns="34275" tIns="34275" rIns="34275" bIns="34275" anchor="t" anchorCtr="0">
            <a:normAutofit/>
          </a:bodyPr>
          <a:lstStyle>
            <a:lvl1pPr lvl="0" algn="l" rtl="0">
              <a:lnSpc>
                <a:spcPct val="100000"/>
              </a:lnSpc>
              <a:spcBef>
                <a:spcPts val="0"/>
              </a:spcBef>
              <a:spcAft>
                <a:spcPts val="0"/>
              </a:spcAft>
              <a:buClr>
                <a:schemeClr val="accent1"/>
              </a:buClr>
              <a:buSzPts val="2700"/>
              <a:buFont typeface="Bitter"/>
              <a:buNone/>
              <a:defRPr sz="3600">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242" name="Google Shape;242;p48"/>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lnSpcReduction="10000"/>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333">
              <a:solidFill>
                <a:schemeClr val="dk2"/>
              </a:solidFill>
              <a:latin typeface="Arial"/>
              <a:ea typeface="Arial"/>
              <a:cs typeface="Arial"/>
              <a:sym typeface="Arial"/>
            </a:endParaRPr>
          </a:p>
        </p:txBody>
      </p:sp>
      <p:sp>
        <p:nvSpPr>
          <p:cNvPr id="243" name="Google Shape;243;p48"/>
          <p:cNvSpPr txBox="1">
            <a:spLocks noGrp="1"/>
          </p:cNvSpPr>
          <p:nvPr>
            <p:ph type="subTitle" idx="1"/>
          </p:nvPr>
        </p:nvSpPr>
        <p:spPr>
          <a:xfrm>
            <a:off x="582525" y="322725"/>
            <a:ext cx="6837200" cy="35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None/>
              <a:defRPr sz="1600" b="1">
                <a:solidFill>
                  <a:schemeClr val="dk2"/>
                </a:solidFill>
                <a:latin typeface="Source Sans Pro"/>
                <a:ea typeface="Source Sans Pro"/>
                <a:cs typeface="Source Sans Pro"/>
                <a:sym typeface="Source Sans Pro"/>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fontScale="40000" lnSpcReduction="20000"/>
          </a:bodyPr>
          <a:lstStyle>
            <a:lvl1pPr marL="0" marR="0" lvl="0" indent="0" algn="ctr" rtl="0">
              <a:lnSpc>
                <a:spcPct val="100000"/>
              </a:lnSpc>
              <a:spcBef>
                <a:spcPts val="0"/>
              </a:spcBef>
              <a:spcAft>
                <a:spcPts val="0"/>
              </a:spcAft>
              <a:buClr>
                <a:srgbClr val="000000"/>
              </a:buClr>
              <a:buSzPts val="2700"/>
              <a:buFont typeface="Arial"/>
              <a:buNone/>
              <a:defRPr sz="3600" b="0" i="0" u="none" strike="noStrike" cap="none">
                <a:solidFill>
                  <a:srgbClr val="89BDE8"/>
                </a:solidFill>
                <a:latin typeface="Bitter"/>
                <a:ea typeface="Bitter"/>
                <a:cs typeface="Bitter"/>
                <a:sym typeface="Bitter"/>
              </a:defRPr>
            </a:lvl1pPr>
            <a:lvl2pPr marL="0" marR="0" lvl="1" indent="0" algn="ctr" rtl="0">
              <a:lnSpc>
                <a:spcPct val="100000"/>
              </a:lnSpc>
              <a:spcBef>
                <a:spcPts val="0"/>
              </a:spcBef>
              <a:spcAft>
                <a:spcPts val="0"/>
              </a:spcAft>
              <a:buClr>
                <a:srgbClr val="000000"/>
              </a:buClr>
              <a:buSzPts val="2700"/>
              <a:buFont typeface="Arial"/>
              <a:buNone/>
              <a:defRPr sz="3600" b="0" i="0" u="none" strike="noStrike" cap="none">
                <a:solidFill>
                  <a:srgbClr val="89BDE8"/>
                </a:solidFill>
                <a:latin typeface="Bitter"/>
                <a:ea typeface="Bitter"/>
                <a:cs typeface="Bitter"/>
                <a:sym typeface="Bitter"/>
              </a:defRPr>
            </a:lvl2pPr>
            <a:lvl3pPr marL="0" marR="0" lvl="2" indent="0" algn="ctr" rtl="0">
              <a:lnSpc>
                <a:spcPct val="100000"/>
              </a:lnSpc>
              <a:spcBef>
                <a:spcPts val="0"/>
              </a:spcBef>
              <a:spcAft>
                <a:spcPts val="0"/>
              </a:spcAft>
              <a:buClr>
                <a:srgbClr val="000000"/>
              </a:buClr>
              <a:buSzPts val="2700"/>
              <a:buFont typeface="Arial"/>
              <a:buNone/>
              <a:defRPr sz="3600" b="0" i="0" u="none" strike="noStrike" cap="none">
                <a:solidFill>
                  <a:srgbClr val="89BDE8"/>
                </a:solidFill>
                <a:latin typeface="Bitter"/>
                <a:ea typeface="Bitter"/>
                <a:cs typeface="Bitter"/>
                <a:sym typeface="Bitter"/>
              </a:defRPr>
            </a:lvl3pPr>
            <a:lvl4pPr marL="0" marR="0" lvl="3" indent="0" algn="ctr" rtl="0">
              <a:lnSpc>
                <a:spcPct val="100000"/>
              </a:lnSpc>
              <a:spcBef>
                <a:spcPts val="0"/>
              </a:spcBef>
              <a:spcAft>
                <a:spcPts val="0"/>
              </a:spcAft>
              <a:buClr>
                <a:srgbClr val="000000"/>
              </a:buClr>
              <a:buSzPts val="2700"/>
              <a:buFont typeface="Arial"/>
              <a:buNone/>
              <a:defRPr sz="3600" b="0" i="0" u="none" strike="noStrike" cap="none">
                <a:solidFill>
                  <a:srgbClr val="89BDE8"/>
                </a:solidFill>
                <a:latin typeface="Bitter"/>
                <a:ea typeface="Bitter"/>
                <a:cs typeface="Bitter"/>
                <a:sym typeface="Bitter"/>
              </a:defRPr>
            </a:lvl4pPr>
            <a:lvl5pPr marL="0" marR="0" lvl="4" indent="0" algn="ctr" rtl="0">
              <a:lnSpc>
                <a:spcPct val="100000"/>
              </a:lnSpc>
              <a:spcBef>
                <a:spcPts val="0"/>
              </a:spcBef>
              <a:spcAft>
                <a:spcPts val="0"/>
              </a:spcAft>
              <a:buClr>
                <a:srgbClr val="000000"/>
              </a:buClr>
              <a:buSzPts val="2700"/>
              <a:buFont typeface="Arial"/>
              <a:buNone/>
              <a:defRPr sz="3600" b="0" i="0" u="none" strike="noStrike" cap="none">
                <a:solidFill>
                  <a:srgbClr val="89BDE8"/>
                </a:solidFill>
                <a:latin typeface="Bitter"/>
                <a:ea typeface="Bitter"/>
                <a:cs typeface="Bitter"/>
                <a:sym typeface="Bitter"/>
              </a:defRPr>
            </a:lvl5pPr>
            <a:lvl6pPr marL="0" marR="0" lvl="5" indent="0" algn="ctr" rtl="0">
              <a:lnSpc>
                <a:spcPct val="100000"/>
              </a:lnSpc>
              <a:spcBef>
                <a:spcPts val="0"/>
              </a:spcBef>
              <a:spcAft>
                <a:spcPts val="0"/>
              </a:spcAft>
              <a:buClr>
                <a:srgbClr val="000000"/>
              </a:buClr>
              <a:buSzPts val="2700"/>
              <a:buFont typeface="Arial"/>
              <a:buNone/>
              <a:defRPr sz="3600" b="0" i="0" u="none" strike="noStrike" cap="none">
                <a:solidFill>
                  <a:srgbClr val="89BDE8"/>
                </a:solidFill>
                <a:latin typeface="Bitter"/>
                <a:ea typeface="Bitter"/>
                <a:cs typeface="Bitter"/>
                <a:sym typeface="Bitter"/>
              </a:defRPr>
            </a:lvl6pPr>
            <a:lvl7pPr marL="0" marR="0" lvl="6" indent="0" algn="ctr" rtl="0">
              <a:lnSpc>
                <a:spcPct val="100000"/>
              </a:lnSpc>
              <a:spcBef>
                <a:spcPts val="0"/>
              </a:spcBef>
              <a:spcAft>
                <a:spcPts val="0"/>
              </a:spcAft>
              <a:buClr>
                <a:srgbClr val="000000"/>
              </a:buClr>
              <a:buSzPts val="2700"/>
              <a:buFont typeface="Arial"/>
              <a:buNone/>
              <a:defRPr sz="3600" b="0" i="0" u="none" strike="noStrike" cap="none">
                <a:solidFill>
                  <a:srgbClr val="89BDE8"/>
                </a:solidFill>
                <a:latin typeface="Bitter"/>
                <a:ea typeface="Bitter"/>
                <a:cs typeface="Bitter"/>
                <a:sym typeface="Bitter"/>
              </a:defRPr>
            </a:lvl7pPr>
            <a:lvl8pPr marL="0" marR="0" lvl="7" indent="0" algn="ctr" rtl="0">
              <a:lnSpc>
                <a:spcPct val="100000"/>
              </a:lnSpc>
              <a:spcBef>
                <a:spcPts val="0"/>
              </a:spcBef>
              <a:spcAft>
                <a:spcPts val="0"/>
              </a:spcAft>
              <a:buClr>
                <a:srgbClr val="000000"/>
              </a:buClr>
              <a:buSzPts val="2700"/>
              <a:buFont typeface="Arial"/>
              <a:buNone/>
              <a:defRPr sz="3600" b="0" i="0" u="none" strike="noStrike" cap="none">
                <a:solidFill>
                  <a:srgbClr val="89BDE8"/>
                </a:solidFill>
                <a:latin typeface="Bitter"/>
                <a:ea typeface="Bitter"/>
                <a:cs typeface="Bitter"/>
                <a:sym typeface="Bitter"/>
              </a:defRPr>
            </a:lvl8pPr>
            <a:lvl9pPr marL="0" marR="0" lvl="8" indent="0" algn="ctr" rtl="0">
              <a:lnSpc>
                <a:spcPct val="100000"/>
              </a:lnSpc>
              <a:spcBef>
                <a:spcPts val="0"/>
              </a:spcBef>
              <a:spcAft>
                <a:spcPts val="0"/>
              </a:spcAft>
              <a:buClr>
                <a:srgbClr val="000000"/>
              </a:buClr>
              <a:buSzPts val="2700"/>
              <a:buFont typeface="Arial"/>
              <a:buNone/>
              <a:defRPr sz="3600" b="0" i="0" u="none" strike="noStrike" cap="none">
                <a:solidFill>
                  <a:srgbClr val="89BDE8"/>
                </a:solidFill>
                <a:latin typeface="Bitter"/>
                <a:ea typeface="Bitter"/>
                <a:cs typeface="Bitter"/>
                <a:sym typeface="Bitter"/>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
        <p:nvSpPr>
          <p:cNvPr id="246" name="Google Shape;246;p49"/>
          <p:cNvSpPr txBox="1">
            <a:spLocks noGrp="1"/>
          </p:cNvSpPr>
          <p:nvPr>
            <p:ph type="title"/>
          </p:nvPr>
        </p:nvSpPr>
        <p:spPr>
          <a:xfrm>
            <a:off x="613175" y="316800"/>
            <a:ext cx="10969200" cy="58456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2800"/>
              <a:buNone/>
              <a:defRPr sz="3600">
                <a:solidFill>
                  <a:srgbClr val="F2F2F2"/>
                </a:solidFill>
                <a:latin typeface="Bitter"/>
                <a:ea typeface="Bitter"/>
                <a:cs typeface="Bitter"/>
                <a:sym typeface="Bitter"/>
              </a:defRPr>
            </a:lvl1pPr>
            <a:lvl2pPr lvl="1" algn="ctr" rtl="0">
              <a:lnSpc>
                <a:spcPct val="100000"/>
              </a:lnSpc>
              <a:spcBef>
                <a:spcPts val="0"/>
              </a:spcBef>
              <a:spcAft>
                <a:spcPts val="0"/>
              </a:spcAft>
              <a:buSzPts val="2800"/>
              <a:buNone/>
              <a:defRPr sz="3600">
                <a:solidFill>
                  <a:srgbClr val="F2F2F2"/>
                </a:solidFill>
                <a:latin typeface="Bitter"/>
                <a:ea typeface="Bitter"/>
                <a:cs typeface="Bitter"/>
                <a:sym typeface="Bitter"/>
              </a:defRPr>
            </a:lvl2pPr>
            <a:lvl3pPr lvl="2" algn="ctr" rtl="0">
              <a:lnSpc>
                <a:spcPct val="100000"/>
              </a:lnSpc>
              <a:spcBef>
                <a:spcPts val="0"/>
              </a:spcBef>
              <a:spcAft>
                <a:spcPts val="0"/>
              </a:spcAft>
              <a:buSzPts val="2800"/>
              <a:buNone/>
              <a:defRPr sz="3600">
                <a:solidFill>
                  <a:srgbClr val="F2F2F2"/>
                </a:solidFill>
                <a:latin typeface="Bitter"/>
                <a:ea typeface="Bitter"/>
                <a:cs typeface="Bitter"/>
                <a:sym typeface="Bitter"/>
              </a:defRPr>
            </a:lvl3pPr>
            <a:lvl4pPr lvl="3" algn="ctr" rtl="0">
              <a:lnSpc>
                <a:spcPct val="100000"/>
              </a:lnSpc>
              <a:spcBef>
                <a:spcPts val="0"/>
              </a:spcBef>
              <a:spcAft>
                <a:spcPts val="0"/>
              </a:spcAft>
              <a:buSzPts val="2800"/>
              <a:buNone/>
              <a:defRPr sz="3600">
                <a:solidFill>
                  <a:srgbClr val="F2F2F2"/>
                </a:solidFill>
                <a:latin typeface="Bitter"/>
                <a:ea typeface="Bitter"/>
                <a:cs typeface="Bitter"/>
                <a:sym typeface="Bitter"/>
              </a:defRPr>
            </a:lvl4pPr>
            <a:lvl5pPr lvl="4" algn="ctr" rtl="0">
              <a:lnSpc>
                <a:spcPct val="100000"/>
              </a:lnSpc>
              <a:spcBef>
                <a:spcPts val="0"/>
              </a:spcBef>
              <a:spcAft>
                <a:spcPts val="0"/>
              </a:spcAft>
              <a:buSzPts val="2800"/>
              <a:buNone/>
              <a:defRPr sz="3600">
                <a:solidFill>
                  <a:srgbClr val="F2F2F2"/>
                </a:solidFill>
                <a:latin typeface="Bitter"/>
                <a:ea typeface="Bitter"/>
                <a:cs typeface="Bitter"/>
                <a:sym typeface="Bitter"/>
              </a:defRPr>
            </a:lvl5pPr>
            <a:lvl6pPr lvl="5" algn="ctr" rtl="0">
              <a:lnSpc>
                <a:spcPct val="100000"/>
              </a:lnSpc>
              <a:spcBef>
                <a:spcPts val="0"/>
              </a:spcBef>
              <a:spcAft>
                <a:spcPts val="0"/>
              </a:spcAft>
              <a:buSzPts val="2800"/>
              <a:buNone/>
              <a:defRPr sz="3600">
                <a:solidFill>
                  <a:srgbClr val="F2F2F2"/>
                </a:solidFill>
                <a:latin typeface="Bitter"/>
                <a:ea typeface="Bitter"/>
                <a:cs typeface="Bitter"/>
                <a:sym typeface="Bitter"/>
              </a:defRPr>
            </a:lvl6pPr>
            <a:lvl7pPr lvl="6" algn="ctr" rtl="0">
              <a:lnSpc>
                <a:spcPct val="100000"/>
              </a:lnSpc>
              <a:spcBef>
                <a:spcPts val="0"/>
              </a:spcBef>
              <a:spcAft>
                <a:spcPts val="0"/>
              </a:spcAft>
              <a:buSzPts val="2800"/>
              <a:buNone/>
              <a:defRPr sz="3600">
                <a:solidFill>
                  <a:srgbClr val="F2F2F2"/>
                </a:solidFill>
                <a:latin typeface="Bitter"/>
                <a:ea typeface="Bitter"/>
                <a:cs typeface="Bitter"/>
                <a:sym typeface="Bitter"/>
              </a:defRPr>
            </a:lvl7pPr>
            <a:lvl8pPr lvl="7" algn="ctr" rtl="0">
              <a:lnSpc>
                <a:spcPct val="100000"/>
              </a:lnSpc>
              <a:spcBef>
                <a:spcPts val="0"/>
              </a:spcBef>
              <a:spcAft>
                <a:spcPts val="0"/>
              </a:spcAft>
              <a:buSzPts val="2800"/>
              <a:buNone/>
              <a:defRPr sz="3600">
                <a:solidFill>
                  <a:srgbClr val="F2F2F2"/>
                </a:solidFill>
                <a:latin typeface="Bitter"/>
                <a:ea typeface="Bitter"/>
                <a:cs typeface="Bitter"/>
                <a:sym typeface="Bitter"/>
              </a:defRPr>
            </a:lvl8pPr>
            <a:lvl9pPr lvl="8" algn="ctr" rtl="0">
              <a:lnSpc>
                <a:spcPct val="100000"/>
              </a:lnSpc>
              <a:spcBef>
                <a:spcPts val="0"/>
              </a:spcBef>
              <a:spcAft>
                <a:spcPts val="0"/>
              </a:spcAft>
              <a:buSzPts val="2800"/>
              <a:buNone/>
              <a:defRPr sz="3600">
                <a:solidFill>
                  <a:srgbClr val="F2F2F2"/>
                </a:solidFill>
                <a:latin typeface="Bitter"/>
                <a:ea typeface="Bitter"/>
                <a:cs typeface="Bitter"/>
                <a:sym typeface="Bitter"/>
              </a:defRPr>
            </a:lvl9pPr>
          </a:lstStyle>
          <a:p>
            <a:endParaRPr/>
          </a:p>
        </p:txBody>
      </p:sp>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247"/>
        <p:cNvGrpSpPr/>
        <p:nvPr/>
      </p:nvGrpSpPr>
      <p:grpSpPr>
        <a:xfrm>
          <a:off x="0" y="0"/>
          <a:ext cx="0" cy="0"/>
          <a:chOff x="0" y="0"/>
          <a:chExt cx="0" cy="0"/>
        </a:xfrm>
      </p:grpSpPr>
      <p:sp>
        <p:nvSpPr>
          <p:cNvPr id="248" name="Google Shape;248;p50"/>
          <p:cNvSpPr txBox="1">
            <a:spLocks noGrp="1"/>
          </p:cNvSpPr>
          <p:nvPr>
            <p:ph type="body" idx="1"/>
          </p:nvPr>
        </p:nvSpPr>
        <p:spPr>
          <a:xfrm>
            <a:off x="609600" y="1525495"/>
            <a:ext cx="5486400" cy="1853200"/>
          </a:xfrm>
          <a:prstGeom prst="rect">
            <a:avLst/>
          </a:prstGeom>
          <a:solidFill>
            <a:srgbClr val="F2F2F2"/>
          </a:solidFill>
          <a:ln w="76200" cap="flat" cmpd="sng">
            <a:solidFill>
              <a:srgbClr val="FFFFFF"/>
            </a:solidFill>
            <a:prstDash val="solid"/>
            <a:round/>
            <a:headEnd type="none" w="sm" len="sm"/>
            <a:tailEnd type="none" w="sm" len="sm"/>
          </a:ln>
        </p:spPr>
        <p:txBody>
          <a:bodyPr spcFirstLastPara="1" wrap="square" lIns="171450" tIns="171450" rIns="171450" bIns="171450" anchor="t" anchorCtr="0">
            <a:normAutofit/>
          </a:bodyPr>
          <a:lstStyle>
            <a:lvl1pPr marL="609585" lvl="0"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1pPr>
            <a:lvl2pPr marL="1219170" lvl="1"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2pPr>
            <a:lvl3pPr marL="1828754" lvl="2"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3pPr>
            <a:lvl4pPr marL="2438339" lvl="3"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4pPr>
            <a:lvl5pPr marL="3047924" lvl="4"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5pPr>
            <a:lvl6pPr marL="3657509" lvl="5" indent="-423323" algn="l" rtl="0">
              <a:lnSpc>
                <a:spcPct val="120000"/>
              </a:lnSpc>
              <a:spcBef>
                <a:spcPts val="800"/>
              </a:spcBef>
              <a:spcAft>
                <a:spcPts val="0"/>
              </a:spcAft>
              <a:buClr>
                <a:srgbClr val="454454"/>
              </a:buClr>
              <a:buSzPts val="1400"/>
              <a:buChar char="■"/>
              <a:defRPr/>
            </a:lvl6pPr>
            <a:lvl7pPr marL="4267093" lvl="6" indent="-423323" algn="l" rtl="0">
              <a:lnSpc>
                <a:spcPct val="120000"/>
              </a:lnSpc>
              <a:spcBef>
                <a:spcPts val="800"/>
              </a:spcBef>
              <a:spcAft>
                <a:spcPts val="0"/>
              </a:spcAft>
              <a:buClr>
                <a:srgbClr val="454454"/>
              </a:buClr>
              <a:buSzPts val="1400"/>
              <a:buChar char="●"/>
              <a:defRPr/>
            </a:lvl7pPr>
            <a:lvl8pPr marL="4876678" lvl="7" indent="-423323" algn="l" rtl="0">
              <a:lnSpc>
                <a:spcPct val="120000"/>
              </a:lnSpc>
              <a:spcBef>
                <a:spcPts val="800"/>
              </a:spcBef>
              <a:spcAft>
                <a:spcPts val="0"/>
              </a:spcAft>
              <a:buClr>
                <a:srgbClr val="454454"/>
              </a:buClr>
              <a:buSzPts val="1400"/>
              <a:buChar char="○"/>
              <a:defRPr/>
            </a:lvl8pPr>
            <a:lvl9pPr marL="5486263" lvl="8" indent="-423323" algn="l" rtl="0">
              <a:lnSpc>
                <a:spcPct val="120000"/>
              </a:lnSpc>
              <a:spcBef>
                <a:spcPts val="800"/>
              </a:spcBef>
              <a:spcAft>
                <a:spcPts val="0"/>
              </a:spcAft>
              <a:buClr>
                <a:srgbClr val="454454"/>
              </a:buClr>
              <a:buSzPts val="1400"/>
              <a:buChar char="■"/>
              <a:defRPr/>
            </a:lvl9pPr>
          </a:lstStyle>
          <a:p>
            <a:endParaRPr/>
          </a:p>
        </p:txBody>
      </p:sp>
      <p:sp>
        <p:nvSpPr>
          <p:cNvPr id="249" name="Google Shape;249;p50"/>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lnSpcReduction="10000"/>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333">
              <a:solidFill>
                <a:schemeClr val="dk2"/>
              </a:solidFill>
              <a:latin typeface="Arial"/>
              <a:ea typeface="Arial"/>
              <a:cs typeface="Arial"/>
              <a:sym typeface="Arial"/>
            </a:endParaRPr>
          </a:p>
        </p:txBody>
      </p:sp>
      <p:sp>
        <p:nvSpPr>
          <p:cNvPr id="250" name="Google Shape;250;p50"/>
          <p:cNvSpPr txBox="1">
            <a:spLocks noGrp="1"/>
          </p:cNvSpPr>
          <p:nvPr>
            <p:ph type="title"/>
          </p:nvPr>
        </p:nvSpPr>
        <p:spPr>
          <a:xfrm>
            <a:off x="613175" y="680400"/>
            <a:ext cx="7108400" cy="67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Bitter"/>
                <a:ea typeface="Bitter"/>
                <a:cs typeface="Bitter"/>
                <a:sym typeface="Bitter"/>
              </a:defRPr>
            </a:lvl1pPr>
            <a:lvl2pPr lvl="1" algn="l" rtl="0">
              <a:lnSpc>
                <a:spcPct val="100000"/>
              </a:lnSpc>
              <a:spcBef>
                <a:spcPts val="0"/>
              </a:spcBef>
              <a:spcAft>
                <a:spcPts val="0"/>
              </a:spcAft>
              <a:buSzPts val="2800"/>
              <a:buNone/>
              <a:defRPr>
                <a:latin typeface="Avenir"/>
                <a:ea typeface="Avenir"/>
                <a:cs typeface="Avenir"/>
                <a:sym typeface="Avenir"/>
              </a:defRPr>
            </a:lvl2pPr>
            <a:lvl3pPr lvl="2" algn="l" rtl="0">
              <a:lnSpc>
                <a:spcPct val="100000"/>
              </a:lnSpc>
              <a:spcBef>
                <a:spcPts val="0"/>
              </a:spcBef>
              <a:spcAft>
                <a:spcPts val="0"/>
              </a:spcAft>
              <a:buSzPts val="2800"/>
              <a:buNone/>
              <a:defRPr>
                <a:latin typeface="Avenir"/>
                <a:ea typeface="Avenir"/>
                <a:cs typeface="Avenir"/>
                <a:sym typeface="Avenir"/>
              </a:defRPr>
            </a:lvl3pPr>
            <a:lvl4pPr lvl="3" algn="l" rtl="0">
              <a:lnSpc>
                <a:spcPct val="100000"/>
              </a:lnSpc>
              <a:spcBef>
                <a:spcPts val="0"/>
              </a:spcBef>
              <a:spcAft>
                <a:spcPts val="0"/>
              </a:spcAft>
              <a:buSzPts val="2800"/>
              <a:buNone/>
              <a:defRPr>
                <a:latin typeface="Avenir"/>
                <a:ea typeface="Avenir"/>
                <a:cs typeface="Avenir"/>
                <a:sym typeface="Avenir"/>
              </a:defRPr>
            </a:lvl4pPr>
            <a:lvl5pPr lvl="4" algn="l" rtl="0">
              <a:lnSpc>
                <a:spcPct val="100000"/>
              </a:lnSpc>
              <a:spcBef>
                <a:spcPts val="0"/>
              </a:spcBef>
              <a:spcAft>
                <a:spcPts val="0"/>
              </a:spcAft>
              <a:buSzPts val="2800"/>
              <a:buNone/>
              <a:defRPr>
                <a:latin typeface="Avenir"/>
                <a:ea typeface="Avenir"/>
                <a:cs typeface="Avenir"/>
                <a:sym typeface="Avenir"/>
              </a:defRPr>
            </a:lvl5pPr>
            <a:lvl6pPr lvl="5" algn="l" rtl="0">
              <a:lnSpc>
                <a:spcPct val="100000"/>
              </a:lnSpc>
              <a:spcBef>
                <a:spcPts val="0"/>
              </a:spcBef>
              <a:spcAft>
                <a:spcPts val="0"/>
              </a:spcAft>
              <a:buSzPts val="2800"/>
              <a:buNone/>
              <a:defRPr>
                <a:latin typeface="Avenir"/>
                <a:ea typeface="Avenir"/>
                <a:cs typeface="Avenir"/>
                <a:sym typeface="Avenir"/>
              </a:defRPr>
            </a:lvl6pPr>
            <a:lvl7pPr lvl="6" algn="l" rtl="0">
              <a:lnSpc>
                <a:spcPct val="100000"/>
              </a:lnSpc>
              <a:spcBef>
                <a:spcPts val="0"/>
              </a:spcBef>
              <a:spcAft>
                <a:spcPts val="0"/>
              </a:spcAft>
              <a:buSzPts val="2800"/>
              <a:buNone/>
              <a:defRPr>
                <a:latin typeface="Avenir"/>
                <a:ea typeface="Avenir"/>
                <a:cs typeface="Avenir"/>
                <a:sym typeface="Avenir"/>
              </a:defRPr>
            </a:lvl7pPr>
            <a:lvl8pPr lvl="7" algn="l" rtl="0">
              <a:lnSpc>
                <a:spcPct val="100000"/>
              </a:lnSpc>
              <a:spcBef>
                <a:spcPts val="0"/>
              </a:spcBef>
              <a:spcAft>
                <a:spcPts val="0"/>
              </a:spcAft>
              <a:buSzPts val="2800"/>
              <a:buNone/>
              <a:defRPr>
                <a:latin typeface="Avenir"/>
                <a:ea typeface="Avenir"/>
                <a:cs typeface="Avenir"/>
                <a:sym typeface="Avenir"/>
              </a:defRPr>
            </a:lvl8pPr>
            <a:lvl9pPr lvl="8" algn="l" rtl="0">
              <a:lnSpc>
                <a:spcPct val="100000"/>
              </a:lnSpc>
              <a:spcBef>
                <a:spcPts val="0"/>
              </a:spcBef>
              <a:spcAft>
                <a:spcPts val="0"/>
              </a:spcAft>
              <a:buSzPts val="2800"/>
              <a:buNone/>
              <a:defRPr>
                <a:latin typeface="Avenir"/>
                <a:ea typeface="Avenir"/>
                <a:cs typeface="Avenir"/>
                <a:sym typeface="Avenir"/>
              </a:defRPr>
            </a:lvl9pPr>
          </a:lstStyle>
          <a:p>
            <a:endParaRPr/>
          </a:p>
        </p:txBody>
      </p:sp>
      <p:sp>
        <p:nvSpPr>
          <p:cNvPr id="251" name="Google Shape;251;p50"/>
          <p:cNvSpPr txBox="1">
            <a:spLocks noGrp="1"/>
          </p:cNvSpPr>
          <p:nvPr>
            <p:ph type="subTitle" idx="2"/>
          </p:nvPr>
        </p:nvSpPr>
        <p:spPr>
          <a:xfrm>
            <a:off x="582525" y="322725"/>
            <a:ext cx="6837200" cy="35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None/>
              <a:defRPr sz="1600" b="1">
                <a:solidFill>
                  <a:schemeClr val="dk2"/>
                </a:solidFill>
                <a:latin typeface="Source Sans Pro"/>
                <a:ea typeface="Source Sans Pro"/>
                <a:cs typeface="Source Sans Pro"/>
                <a:sym typeface="Source Sans Pro"/>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252"/>
        <p:cNvGrpSpPr/>
        <p:nvPr/>
      </p:nvGrpSpPr>
      <p:grpSpPr>
        <a:xfrm>
          <a:off x="0" y="0"/>
          <a:ext cx="0" cy="0"/>
          <a:chOff x="0" y="0"/>
          <a:chExt cx="0" cy="0"/>
        </a:xfrm>
      </p:grpSpPr>
      <p:sp>
        <p:nvSpPr>
          <p:cNvPr id="253" name="Google Shape;253;p51"/>
          <p:cNvSpPr/>
          <p:nvPr/>
        </p:nvSpPr>
        <p:spPr>
          <a:xfrm>
            <a:off x="10100" y="0"/>
            <a:ext cx="12192000" cy="568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54" name="Google Shape;254;p51"/>
          <p:cNvPicPr preferRelativeResize="0"/>
          <p:nvPr/>
        </p:nvPicPr>
        <p:blipFill rotWithShape="1">
          <a:blip r:embed="rId2">
            <a:alphaModFix/>
          </a:blip>
          <a:srcRect/>
          <a:stretch/>
        </p:blipFill>
        <p:spPr>
          <a:xfrm>
            <a:off x="548575" y="466306"/>
            <a:ext cx="2559300" cy="569844"/>
          </a:xfrm>
          <a:prstGeom prst="rect">
            <a:avLst/>
          </a:prstGeom>
          <a:noFill/>
          <a:ln>
            <a:noFill/>
          </a:ln>
        </p:spPr>
      </p:pic>
      <p:sp>
        <p:nvSpPr>
          <p:cNvPr id="255" name="Google Shape;255;p51"/>
          <p:cNvSpPr txBox="1">
            <a:spLocks noGrp="1"/>
          </p:cNvSpPr>
          <p:nvPr>
            <p:ph type="title"/>
          </p:nvPr>
        </p:nvSpPr>
        <p:spPr>
          <a:xfrm>
            <a:off x="1524000" y="1532951"/>
            <a:ext cx="9144000" cy="1613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2800"/>
              <a:buNone/>
              <a:defRPr sz="4800">
                <a:solidFill>
                  <a:srgbClr val="F2F2F2"/>
                </a:solidFill>
              </a:defRPr>
            </a:lvl1pPr>
            <a:lvl2pPr lvl="1" algn="ctr" rtl="0">
              <a:lnSpc>
                <a:spcPct val="100000"/>
              </a:lnSpc>
              <a:spcBef>
                <a:spcPts val="0"/>
              </a:spcBef>
              <a:spcAft>
                <a:spcPts val="0"/>
              </a:spcAft>
              <a:buSzPts val="2800"/>
              <a:buNone/>
              <a:defRPr sz="4800">
                <a:solidFill>
                  <a:srgbClr val="F2F2F2"/>
                </a:solidFill>
              </a:defRPr>
            </a:lvl2pPr>
            <a:lvl3pPr lvl="2" algn="ctr" rtl="0">
              <a:lnSpc>
                <a:spcPct val="100000"/>
              </a:lnSpc>
              <a:spcBef>
                <a:spcPts val="0"/>
              </a:spcBef>
              <a:spcAft>
                <a:spcPts val="0"/>
              </a:spcAft>
              <a:buSzPts val="2800"/>
              <a:buNone/>
              <a:defRPr sz="4800">
                <a:solidFill>
                  <a:srgbClr val="F2F2F2"/>
                </a:solidFill>
              </a:defRPr>
            </a:lvl3pPr>
            <a:lvl4pPr lvl="3" algn="ctr" rtl="0">
              <a:lnSpc>
                <a:spcPct val="100000"/>
              </a:lnSpc>
              <a:spcBef>
                <a:spcPts val="0"/>
              </a:spcBef>
              <a:spcAft>
                <a:spcPts val="0"/>
              </a:spcAft>
              <a:buSzPts val="2800"/>
              <a:buNone/>
              <a:defRPr sz="4800">
                <a:solidFill>
                  <a:srgbClr val="F2F2F2"/>
                </a:solidFill>
              </a:defRPr>
            </a:lvl4pPr>
            <a:lvl5pPr lvl="4" algn="ctr" rtl="0">
              <a:lnSpc>
                <a:spcPct val="100000"/>
              </a:lnSpc>
              <a:spcBef>
                <a:spcPts val="0"/>
              </a:spcBef>
              <a:spcAft>
                <a:spcPts val="0"/>
              </a:spcAft>
              <a:buSzPts val="2800"/>
              <a:buNone/>
              <a:defRPr sz="4800">
                <a:solidFill>
                  <a:srgbClr val="F2F2F2"/>
                </a:solidFill>
              </a:defRPr>
            </a:lvl5pPr>
            <a:lvl6pPr lvl="5" algn="ctr" rtl="0">
              <a:lnSpc>
                <a:spcPct val="100000"/>
              </a:lnSpc>
              <a:spcBef>
                <a:spcPts val="0"/>
              </a:spcBef>
              <a:spcAft>
                <a:spcPts val="0"/>
              </a:spcAft>
              <a:buSzPts val="2800"/>
              <a:buNone/>
              <a:defRPr sz="4800">
                <a:solidFill>
                  <a:srgbClr val="F2F2F2"/>
                </a:solidFill>
              </a:defRPr>
            </a:lvl6pPr>
            <a:lvl7pPr lvl="6" algn="ctr" rtl="0">
              <a:lnSpc>
                <a:spcPct val="100000"/>
              </a:lnSpc>
              <a:spcBef>
                <a:spcPts val="0"/>
              </a:spcBef>
              <a:spcAft>
                <a:spcPts val="0"/>
              </a:spcAft>
              <a:buSzPts val="2800"/>
              <a:buNone/>
              <a:defRPr sz="4800">
                <a:solidFill>
                  <a:srgbClr val="F2F2F2"/>
                </a:solidFill>
              </a:defRPr>
            </a:lvl7pPr>
            <a:lvl8pPr lvl="7" algn="ctr" rtl="0">
              <a:lnSpc>
                <a:spcPct val="100000"/>
              </a:lnSpc>
              <a:spcBef>
                <a:spcPts val="0"/>
              </a:spcBef>
              <a:spcAft>
                <a:spcPts val="0"/>
              </a:spcAft>
              <a:buSzPts val="2800"/>
              <a:buNone/>
              <a:defRPr sz="4800">
                <a:solidFill>
                  <a:srgbClr val="F2F2F2"/>
                </a:solidFill>
              </a:defRPr>
            </a:lvl8pPr>
            <a:lvl9pPr lvl="8" algn="ctr" rtl="0">
              <a:lnSpc>
                <a:spcPct val="100000"/>
              </a:lnSpc>
              <a:spcBef>
                <a:spcPts val="0"/>
              </a:spcBef>
              <a:spcAft>
                <a:spcPts val="0"/>
              </a:spcAft>
              <a:buSzPts val="2800"/>
              <a:buNone/>
              <a:defRPr sz="4800">
                <a:solidFill>
                  <a:srgbClr val="F2F2F2"/>
                </a:solidFill>
              </a:defRPr>
            </a:lvl9pPr>
          </a:lstStyle>
          <a:p>
            <a:endParaRPr/>
          </a:p>
        </p:txBody>
      </p:sp>
      <p:sp>
        <p:nvSpPr>
          <p:cNvPr id="256" name="Google Shape;256;p51"/>
          <p:cNvSpPr txBox="1">
            <a:spLocks noGrp="1"/>
          </p:cNvSpPr>
          <p:nvPr>
            <p:ph type="subTitle" idx="1"/>
          </p:nvPr>
        </p:nvSpPr>
        <p:spPr>
          <a:xfrm>
            <a:off x="1534100" y="3146637"/>
            <a:ext cx="9144000" cy="760000"/>
          </a:xfrm>
          <a:prstGeom prst="rect">
            <a:avLst/>
          </a:prstGeom>
          <a:noFill/>
          <a:ln>
            <a:noFill/>
          </a:ln>
        </p:spPr>
        <p:txBody>
          <a:bodyPr spcFirstLastPara="1" wrap="square" lIns="91425" tIns="91425" rIns="91425" bIns="91425" anchor="t" anchorCtr="0">
            <a:normAutofit/>
          </a:bodyPr>
          <a:lstStyle>
            <a:lvl1pPr lvl="0" algn="ctr" rtl="0">
              <a:lnSpc>
                <a:spcPct val="115000"/>
              </a:lnSpc>
              <a:spcBef>
                <a:spcPts val="0"/>
              </a:spcBef>
              <a:spcAft>
                <a:spcPts val="0"/>
              </a:spcAft>
              <a:buSzPts val="1800"/>
              <a:buNone/>
              <a:defRPr sz="1867" b="1">
                <a:solidFill>
                  <a:srgbClr val="F2F2F2"/>
                </a:solidFill>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257"/>
        <p:cNvGrpSpPr/>
        <p:nvPr/>
      </p:nvGrpSpPr>
      <p:grpSpPr>
        <a:xfrm>
          <a:off x="0" y="0"/>
          <a:ext cx="0" cy="0"/>
          <a:chOff x="0" y="0"/>
          <a:chExt cx="0" cy="0"/>
        </a:xfrm>
      </p:grpSpPr>
      <p:sp>
        <p:nvSpPr>
          <p:cNvPr id="258" name="Google Shape;258;p52"/>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lnSpcReduction="10000"/>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333">
              <a:solidFill>
                <a:schemeClr val="dk2"/>
              </a:solidFill>
              <a:latin typeface="Arial"/>
              <a:ea typeface="Arial"/>
              <a:cs typeface="Arial"/>
              <a:sym typeface="Arial"/>
            </a:endParaRPr>
          </a:p>
        </p:txBody>
      </p:sp>
      <p:sp>
        <p:nvSpPr>
          <p:cNvPr id="259" name="Google Shape;259;p52"/>
          <p:cNvSpPr txBox="1">
            <a:spLocks noGrp="1"/>
          </p:cNvSpPr>
          <p:nvPr>
            <p:ph type="title"/>
          </p:nvPr>
        </p:nvSpPr>
        <p:spPr>
          <a:xfrm>
            <a:off x="623400" y="337251"/>
            <a:ext cx="10959200" cy="58456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2800"/>
              <a:buNone/>
              <a:defRPr sz="3600">
                <a:solidFill>
                  <a:schemeClr val="accent6"/>
                </a:solidFill>
                <a:latin typeface="Bitter"/>
                <a:ea typeface="Bitter"/>
                <a:cs typeface="Bitter"/>
                <a:sym typeface="Bitter"/>
              </a:defRPr>
            </a:lvl1pPr>
            <a:lvl2pPr lvl="1" algn="l" rtl="0">
              <a:lnSpc>
                <a:spcPct val="100000"/>
              </a:lnSpc>
              <a:spcBef>
                <a:spcPts val="0"/>
              </a:spcBef>
              <a:spcAft>
                <a:spcPts val="0"/>
              </a:spcAft>
              <a:buSzPts val="2800"/>
              <a:buNone/>
              <a:defRPr>
                <a:latin typeface="Avenir"/>
                <a:ea typeface="Avenir"/>
                <a:cs typeface="Avenir"/>
                <a:sym typeface="Avenir"/>
              </a:defRPr>
            </a:lvl2pPr>
            <a:lvl3pPr lvl="2" algn="l" rtl="0">
              <a:lnSpc>
                <a:spcPct val="100000"/>
              </a:lnSpc>
              <a:spcBef>
                <a:spcPts val="0"/>
              </a:spcBef>
              <a:spcAft>
                <a:spcPts val="0"/>
              </a:spcAft>
              <a:buSzPts val="2800"/>
              <a:buNone/>
              <a:defRPr>
                <a:latin typeface="Avenir"/>
                <a:ea typeface="Avenir"/>
                <a:cs typeface="Avenir"/>
                <a:sym typeface="Avenir"/>
              </a:defRPr>
            </a:lvl3pPr>
            <a:lvl4pPr lvl="3" algn="l" rtl="0">
              <a:lnSpc>
                <a:spcPct val="100000"/>
              </a:lnSpc>
              <a:spcBef>
                <a:spcPts val="0"/>
              </a:spcBef>
              <a:spcAft>
                <a:spcPts val="0"/>
              </a:spcAft>
              <a:buSzPts val="2800"/>
              <a:buNone/>
              <a:defRPr>
                <a:latin typeface="Avenir"/>
                <a:ea typeface="Avenir"/>
                <a:cs typeface="Avenir"/>
                <a:sym typeface="Avenir"/>
              </a:defRPr>
            </a:lvl4pPr>
            <a:lvl5pPr lvl="4" algn="l" rtl="0">
              <a:lnSpc>
                <a:spcPct val="100000"/>
              </a:lnSpc>
              <a:spcBef>
                <a:spcPts val="0"/>
              </a:spcBef>
              <a:spcAft>
                <a:spcPts val="0"/>
              </a:spcAft>
              <a:buSzPts val="2800"/>
              <a:buNone/>
              <a:defRPr>
                <a:latin typeface="Avenir"/>
                <a:ea typeface="Avenir"/>
                <a:cs typeface="Avenir"/>
                <a:sym typeface="Avenir"/>
              </a:defRPr>
            </a:lvl5pPr>
            <a:lvl6pPr lvl="5" algn="l" rtl="0">
              <a:lnSpc>
                <a:spcPct val="100000"/>
              </a:lnSpc>
              <a:spcBef>
                <a:spcPts val="0"/>
              </a:spcBef>
              <a:spcAft>
                <a:spcPts val="0"/>
              </a:spcAft>
              <a:buSzPts val="2800"/>
              <a:buNone/>
              <a:defRPr>
                <a:latin typeface="Avenir"/>
                <a:ea typeface="Avenir"/>
                <a:cs typeface="Avenir"/>
                <a:sym typeface="Avenir"/>
              </a:defRPr>
            </a:lvl6pPr>
            <a:lvl7pPr lvl="6" algn="l" rtl="0">
              <a:lnSpc>
                <a:spcPct val="100000"/>
              </a:lnSpc>
              <a:spcBef>
                <a:spcPts val="0"/>
              </a:spcBef>
              <a:spcAft>
                <a:spcPts val="0"/>
              </a:spcAft>
              <a:buSzPts val="2800"/>
              <a:buNone/>
              <a:defRPr>
                <a:latin typeface="Avenir"/>
                <a:ea typeface="Avenir"/>
                <a:cs typeface="Avenir"/>
                <a:sym typeface="Avenir"/>
              </a:defRPr>
            </a:lvl7pPr>
            <a:lvl8pPr lvl="7" algn="l" rtl="0">
              <a:lnSpc>
                <a:spcPct val="100000"/>
              </a:lnSpc>
              <a:spcBef>
                <a:spcPts val="0"/>
              </a:spcBef>
              <a:spcAft>
                <a:spcPts val="0"/>
              </a:spcAft>
              <a:buSzPts val="2800"/>
              <a:buNone/>
              <a:defRPr>
                <a:latin typeface="Avenir"/>
                <a:ea typeface="Avenir"/>
                <a:cs typeface="Avenir"/>
                <a:sym typeface="Avenir"/>
              </a:defRPr>
            </a:lvl8pPr>
            <a:lvl9pPr lvl="8" algn="l" rtl="0">
              <a:lnSpc>
                <a:spcPct val="100000"/>
              </a:lnSpc>
              <a:spcBef>
                <a:spcPts val="0"/>
              </a:spcBef>
              <a:spcAft>
                <a:spcPts val="0"/>
              </a:spcAft>
              <a:buSzPts val="2800"/>
              <a:buNone/>
              <a:defRPr>
                <a:latin typeface="Avenir"/>
                <a:ea typeface="Avenir"/>
                <a:cs typeface="Avenir"/>
                <a:sym typeface="Avenir"/>
              </a:defRPr>
            </a:lvl9pPr>
          </a:lstStyle>
          <a:p>
            <a:endParaRPr/>
          </a:p>
        </p:txBody>
      </p:sp>
    </p:spTree>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plit 2/3">
  <p:cSld name="2_Split 2/3">
    <p:spTree>
      <p:nvGrpSpPr>
        <p:cNvPr id="1" name="Shape 260"/>
        <p:cNvGrpSpPr/>
        <p:nvPr/>
      </p:nvGrpSpPr>
      <p:grpSpPr>
        <a:xfrm>
          <a:off x="0" y="0"/>
          <a:ext cx="0" cy="0"/>
          <a:chOff x="0" y="0"/>
          <a:chExt cx="0" cy="0"/>
        </a:xfrm>
      </p:grpSpPr>
      <p:sp>
        <p:nvSpPr>
          <p:cNvPr id="261" name="Google Shape;261;p53"/>
          <p:cNvSpPr/>
          <p:nvPr/>
        </p:nvSpPr>
        <p:spPr>
          <a:xfrm>
            <a:off x="7721600" y="0"/>
            <a:ext cx="4470400" cy="68580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Calibri"/>
              <a:ea typeface="Calibri"/>
              <a:cs typeface="Calibri"/>
              <a:sym typeface="Calibri"/>
            </a:endParaRPr>
          </a:p>
        </p:txBody>
      </p:sp>
      <p:sp>
        <p:nvSpPr>
          <p:cNvPr id="262" name="Google Shape;262;p53"/>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63" name="Google Shape;263;p53"/>
          <p:cNvSpPr txBox="1">
            <a:spLocks noGrp="1"/>
          </p:cNvSpPr>
          <p:nvPr>
            <p:ph type="title"/>
          </p:nvPr>
        </p:nvSpPr>
        <p:spPr>
          <a:xfrm>
            <a:off x="613175" y="680400"/>
            <a:ext cx="7108400" cy="67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Bitter"/>
                <a:ea typeface="Bitter"/>
                <a:cs typeface="Bitter"/>
                <a:sym typeface="Bitter"/>
              </a:defRPr>
            </a:lvl1pPr>
            <a:lvl2pPr lvl="1" algn="l" rtl="0">
              <a:lnSpc>
                <a:spcPct val="100000"/>
              </a:lnSpc>
              <a:spcBef>
                <a:spcPts val="0"/>
              </a:spcBef>
              <a:spcAft>
                <a:spcPts val="0"/>
              </a:spcAft>
              <a:buSzPts val="2800"/>
              <a:buNone/>
              <a:defRPr>
                <a:latin typeface="Avenir"/>
                <a:ea typeface="Avenir"/>
                <a:cs typeface="Avenir"/>
                <a:sym typeface="Avenir"/>
              </a:defRPr>
            </a:lvl2pPr>
            <a:lvl3pPr lvl="2" algn="l" rtl="0">
              <a:lnSpc>
                <a:spcPct val="100000"/>
              </a:lnSpc>
              <a:spcBef>
                <a:spcPts val="0"/>
              </a:spcBef>
              <a:spcAft>
                <a:spcPts val="0"/>
              </a:spcAft>
              <a:buSzPts val="2800"/>
              <a:buNone/>
              <a:defRPr>
                <a:latin typeface="Avenir"/>
                <a:ea typeface="Avenir"/>
                <a:cs typeface="Avenir"/>
                <a:sym typeface="Avenir"/>
              </a:defRPr>
            </a:lvl3pPr>
            <a:lvl4pPr lvl="3" algn="l" rtl="0">
              <a:lnSpc>
                <a:spcPct val="100000"/>
              </a:lnSpc>
              <a:spcBef>
                <a:spcPts val="0"/>
              </a:spcBef>
              <a:spcAft>
                <a:spcPts val="0"/>
              </a:spcAft>
              <a:buSzPts val="2800"/>
              <a:buNone/>
              <a:defRPr>
                <a:latin typeface="Avenir"/>
                <a:ea typeface="Avenir"/>
                <a:cs typeface="Avenir"/>
                <a:sym typeface="Avenir"/>
              </a:defRPr>
            </a:lvl4pPr>
            <a:lvl5pPr lvl="4" algn="l" rtl="0">
              <a:lnSpc>
                <a:spcPct val="100000"/>
              </a:lnSpc>
              <a:spcBef>
                <a:spcPts val="0"/>
              </a:spcBef>
              <a:spcAft>
                <a:spcPts val="0"/>
              </a:spcAft>
              <a:buSzPts val="2800"/>
              <a:buNone/>
              <a:defRPr>
                <a:latin typeface="Avenir"/>
                <a:ea typeface="Avenir"/>
                <a:cs typeface="Avenir"/>
                <a:sym typeface="Avenir"/>
              </a:defRPr>
            </a:lvl5pPr>
            <a:lvl6pPr lvl="5" algn="l" rtl="0">
              <a:lnSpc>
                <a:spcPct val="100000"/>
              </a:lnSpc>
              <a:spcBef>
                <a:spcPts val="0"/>
              </a:spcBef>
              <a:spcAft>
                <a:spcPts val="0"/>
              </a:spcAft>
              <a:buSzPts val="2800"/>
              <a:buNone/>
              <a:defRPr>
                <a:latin typeface="Avenir"/>
                <a:ea typeface="Avenir"/>
                <a:cs typeface="Avenir"/>
                <a:sym typeface="Avenir"/>
              </a:defRPr>
            </a:lvl6pPr>
            <a:lvl7pPr lvl="6" algn="l" rtl="0">
              <a:lnSpc>
                <a:spcPct val="100000"/>
              </a:lnSpc>
              <a:spcBef>
                <a:spcPts val="0"/>
              </a:spcBef>
              <a:spcAft>
                <a:spcPts val="0"/>
              </a:spcAft>
              <a:buSzPts val="2800"/>
              <a:buNone/>
              <a:defRPr>
                <a:latin typeface="Avenir"/>
                <a:ea typeface="Avenir"/>
                <a:cs typeface="Avenir"/>
                <a:sym typeface="Avenir"/>
              </a:defRPr>
            </a:lvl7pPr>
            <a:lvl8pPr lvl="7" algn="l" rtl="0">
              <a:lnSpc>
                <a:spcPct val="100000"/>
              </a:lnSpc>
              <a:spcBef>
                <a:spcPts val="0"/>
              </a:spcBef>
              <a:spcAft>
                <a:spcPts val="0"/>
              </a:spcAft>
              <a:buSzPts val="2800"/>
              <a:buNone/>
              <a:defRPr>
                <a:latin typeface="Avenir"/>
                <a:ea typeface="Avenir"/>
                <a:cs typeface="Avenir"/>
                <a:sym typeface="Avenir"/>
              </a:defRPr>
            </a:lvl8pPr>
            <a:lvl9pPr lvl="8" algn="l" rtl="0">
              <a:lnSpc>
                <a:spcPct val="100000"/>
              </a:lnSpc>
              <a:spcBef>
                <a:spcPts val="0"/>
              </a:spcBef>
              <a:spcAft>
                <a:spcPts val="0"/>
              </a:spcAft>
              <a:buSzPts val="2800"/>
              <a:buNone/>
              <a:defRPr>
                <a:latin typeface="Avenir"/>
                <a:ea typeface="Avenir"/>
                <a:cs typeface="Avenir"/>
                <a:sym typeface="Avenir"/>
              </a:defRPr>
            </a:lvl9pPr>
          </a:lstStyle>
          <a:p>
            <a:endParaRPr/>
          </a:p>
        </p:txBody>
      </p:sp>
      <p:sp>
        <p:nvSpPr>
          <p:cNvPr id="264" name="Google Shape;264;p53"/>
          <p:cNvSpPr txBox="1">
            <a:spLocks noGrp="1"/>
          </p:cNvSpPr>
          <p:nvPr>
            <p:ph type="body" idx="1"/>
          </p:nvPr>
        </p:nvSpPr>
        <p:spPr>
          <a:xfrm>
            <a:off x="613175" y="1283351"/>
            <a:ext cx="5580000" cy="4884800"/>
          </a:xfrm>
          <a:prstGeom prst="rect">
            <a:avLst/>
          </a:prstGeom>
          <a:noFill/>
          <a:ln>
            <a:noFill/>
          </a:ln>
        </p:spPr>
        <p:txBody>
          <a:bodyPr spcFirstLastPara="1" wrap="square" lIns="91425" tIns="91425" rIns="91425" bIns="91425" anchor="t" anchorCtr="0">
            <a:normAutofit/>
          </a:bodyPr>
          <a:lstStyle>
            <a:lvl1pPr marL="609585" lvl="0" indent="-431789" algn="l" rtl="0">
              <a:lnSpc>
                <a:spcPct val="115000"/>
              </a:lnSpc>
              <a:spcBef>
                <a:spcPts val="0"/>
              </a:spcBef>
              <a:spcAft>
                <a:spcPts val="0"/>
              </a:spcAft>
              <a:buSzPts val="1500"/>
              <a:buFont typeface="Source Sans Pro"/>
              <a:buChar char="●"/>
              <a:defRPr sz="2000" b="1">
                <a:latin typeface="Source Sans Pro"/>
                <a:ea typeface="Source Sans Pro"/>
                <a:cs typeface="Source Sans Pro"/>
                <a:sym typeface="Source Sans Pro"/>
              </a:defRPr>
            </a:lvl1pPr>
            <a:lvl2pPr marL="1219170" lvl="1"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2pPr>
            <a:lvl3pPr marL="1828754" lvl="2"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3pPr>
            <a:lvl4pPr marL="2438339" lvl="3"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4pPr>
            <a:lvl5pPr marL="3047924" lvl="4"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5pPr>
            <a:lvl6pPr marL="3657509" lvl="5"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6pPr>
            <a:lvl7pPr marL="4267093" lvl="6"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7pPr>
            <a:lvl8pPr marL="4876678" lvl="7"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8pPr>
            <a:lvl9pPr marL="5486263" lvl="8"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9pPr>
          </a:lstStyle>
          <a:p>
            <a:endParaRPr/>
          </a:p>
        </p:txBody>
      </p:sp>
      <p:sp>
        <p:nvSpPr>
          <p:cNvPr id="265" name="Google Shape;265;p53"/>
          <p:cNvSpPr txBox="1">
            <a:spLocks noGrp="1"/>
          </p:cNvSpPr>
          <p:nvPr>
            <p:ph type="subTitle" idx="2"/>
          </p:nvPr>
        </p:nvSpPr>
        <p:spPr>
          <a:xfrm>
            <a:off x="582525" y="322725"/>
            <a:ext cx="6837200" cy="35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None/>
              <a:defRPr sz="1600" b="1">
                <a:solidFill>
                  <a:schemeClr val="dk2"/>
                </a:solidFill>
                <a:latin typeface="Source Sans Pro"/>
                <a:ea typeface="Source Sans Pro"/>
                <a:cs typeface="Source Sans Pro"/>
                <a:sym typeface="Source Sans Pro"/>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ur Content Boxes">
  <p:cSld name="Four Content Boxes_2">
    <p:spTree>
      <p:nvGrpSpPr>
        <p:cNvPr id="1" name="Shape 266"/>
        <p:cNvGrpSpPr/>
        <p:nvPr/>
      </p:nvGrpSpPr>
      <p:grpSpPr>
        <a:xfrm>
          <a:off x="0" y="0"/>
          <a:ext cx="0" cy="0"/>
          <a:chOff x="0" y="0"/>
          <a:chExt cx="0" cy="0"/>
        </a:xfrm>
      </p:grpSpPr>
      <p:sp>
        <p:nvSpPr>
          <p:cNvPr id="267" name="Google Shape;267;p54"/>
          <p:cNvSpPr txBox="1">
            <a:spLocks noGrp="1"/>
          </p:cNvSpPr>
          <p:nvPr>
            <p:ph type="body" idx="1"/>
          </p:nvPr>
        </p:nvSpPr>
        <p:spPr>
          <a:xfrm>
            <a:off x="609600" y="1525495"/>
            <a:ext cx="5486400" cy="1853200"/>
          </a:xfrm>
          <a:prstGeom prst="rect">
            <a:avLst/>
          </a:prstGeom>
          <a:solidFill>
            <a:srgbClr val="F2F2F2"/>
          </a:solidFill>
          <a:ln w="76200" cap="flat" cmpd="sng">
            <a:solidFill>
              <a:srgbClr val="FFFFFF"/>
            </a:solidFill>
            <a:prstDash val="solid"/>
            <a:round/>
            <a:headEnd type="none" w="sm" len="sm"/>
            <a:tailEnd type="none" w="sm" len="sm"/>
          </a:ln>
        </p:spPr>
        <p:txBody>
          <a:bodyPr spcFirstLastPara="1" wrap="square" lIns="171450" tIns="171450" rIns="171450" bIns="171450" anchor="t" anchorCtr="0">
            <a:normAutofit/>
          </a:bodyPr>
          <a:lstStyle>
            <a:lvl1pPr marL="609585" lvl="0"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1pPr>
            <a:lvl2pPr marL="1219170" lvl="1"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2pPr>
            <a:lvl3pPr marL="1828754" lvl="2"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3pPr>
            <a:lvl4pPr marL="2438339" lvl="3"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4pPr>
            <a:lvl5pPr marL="3047924" lvl="4"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5pPr>
            <a:lvl6pPr marL="3657509" lvl="5" indent="-423323" algn="l" rtl="0">
              <a:lnSpc>
                <a:spcPct val="120000"/>
              </a:lnSpc>
              <a:spcBef>
                <a:spcPts val="800"/>
              </a:spcBef>
              <a:spcAft>
                <a:spcPts val="0"/>
              </a:spcAft>
              <a:buClr>
                <a:srgbClr val="454454"/>
              </a:buClr>
              <a:buSzPts val="1400"/>
              <a:buChar char="■"/>
              <a:defRPr/>
            </a:lvl6pPr>
            <a:lvl7pPr marL="4267093" lvl="6" indent="-423323" algn="l" rtl="0">
              <a:lnSpc>
                <a:spcPct val="120000"/>
              </a:lnSpc>
              <a:spcBef>
                <a:spcPts val="800"/>
              </a:spcBef>
              <a:spcAft>
                <a:spcPts val="0"/>
              </a:spcAft>
              <a:buClr>
                <a:srgbClr val="454454"/>
              </a:buClr>
              <a:buSzPts val="1400"/>
              <a:buChar char="●"/>
              <a:defRPr/>
            </a:lvl7pPr>
            <a:lvl8pPr marL="4876678" lvl="7" indent="-423323" algn="l" rtl="0">
              <a:lnSpc>
                <a:spcPct val="120000"/>
              </a:lnSpc>
              <a:spcBef>
                <a:spcPts val="800"/>
              </a:spcBef>
              <a:spcAft>
                <a:spcPts val="0"/>
              </a:spcAft>
              <a:buClr>
                <a:srgbClr val="454454"/>
              </a:buClr>
              <a:buSzPts val="1400"/>
              <a:buChar char="○"/>
              <a:defRPr/>
            </a:lvl8pPr>
            <a:lvl9pPr marL="5486263" lvl="8" indent="-423323" algn="l" rtl="0">
              <a:lnSpc>
                <a:spcPct val="120000"/>
              </a:lnSpc>
              <a:spcBef>
                <a:spcPts val="800"/>
              </a:spcBef>
              <a:spcAft>
                <a:spcPts val="0"/>
              </a:spcAft>
              <a:buClr>
                <a:srgbClr val="454454"/>
              </a:buClr>
              <a:buSzPts val="1400"/>
              <a:buChar char="■"/>
              <a:defRPr/>
            </a:lvl9pPr>
          </a:lstStyle>
          <a:p>
            <a:endParaRPr/>
          </a:p>
        </p:txBody>
      </p:sp>
      <p:sp>
        <p:nvSpPr>
          <p:cNvPr id="268" name="Google Shape;268;p54"/>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lnSpcReduction="10000"/>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333">
              <a:solidFill>
                <a:schemeClr val="dk2"/>
              </a:solidFill>
              <a:latin typeface="Arial"/>
              <a:ea typeface="Arial"/>
              <a:cs typeface="Arial"/>
              <a:sym typeface="Arial"/>
            </a:endParaRPr>
          </a:p>
        </p:txBody>
      </p:sp>
      <p:sp>
        <p:nvSpPr>
          <p:cNvPr id="269" name="Google Shape;269;p54"/>
          <p:cNvSpPr txBox="1">
            <a:spLocks noGrp="1"/>
          </p:cNvSpPr>
          <p:nvPr>
            <p:ph type="title"/>
          </p:nvPr>
        </p:nvSpPr>
        <p:spPr>
          <a:xfrm>
            <a:off x="613175" y="680400"/>
            <a:ext cx="7108400" cy="67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Bitter"/>
                <a:ea typeface="Bitter"/>
                <a:cs typeface="Bitter"/>
                <a:sym typeface="Bitter"/>
              </a:defRPr>
            </a:lvl1pPr>
            <a:lvl2pPr lvl="1" algn="l" rtl="0">
              <a:lnSpc>
                <a:spcPct val="100000"/>
              </a:lnSpc>
              <a:spcBef>
                <a:spcPts val="0"/>
              </a:spcBef>
              <a:spcAft>
                <a:spcPts val="0"/>
              </a:spcAft>
              <a:buSzPts val="2800"/>
              <a:buNone/>
              <a:defRPr>
                <a:latin typeface="Avenir"/>
                <a:ea typeface="Avenir"/>
                <a:cs typeface="Avenir"/>
                <a:sym typeface="Avenir"/>
              </a:defRPr>
            </a:lvl2pPr>
            <a:lvl3pPr lvl="2" algn="l" rtl="0">
              <a:lnSpc>
                <a:spcPct val="100000"/>
              </a:lnSpc>
              <a:spcBef>
                <a:spcPts val="0"/>
              </a:spcBef>
              <a:spcAft>
                <a:spcPts val="0"/>
              </a:spcAft>
              <a:buSzPts val="2800"/>
              <a:buNone/>
              <a:defRPr>
                <a:latin typeface="Avenir"/>
                <a:ea typeface="Avenir"/>
                <a:cs typeface="Avenir"/>
                <a:sym typeface="Avenir"/>
              </a:defRPr>
            </a:lvl3pPr>
            <a:lvl4pPr lvl="3" algn="l" rtl="0">
              <a:lnSpc>
                <a:spcPct val="100000"/>
              </a:lnSpc>
              <a:spcBef>
                <a:spcPts val="0"/>
              </a:spcBef>
              <a:spcAft>
                <a:spcPts val="0"/>
              </a:spcAft>
              <a:buSzPts val="2800"/>
              <a:buNone/>
              <a:defRPr>
                <a:latin typeface="Avenir"/>
                <a:ea typeface="Avenir"/>
                <a:cs typeface="Avenir"/>
                <a:sym typeface="Avenir"/>
              </a:defRPr>
            </a:lvl4pPr>
            <a:lvl5pPr lvl="4" algn="l" rtl="0">
              <a:lnSpc>
                <a:spcPct val="100000"/>
              </a:lnSpc>
              <a:spcBef>
                <a:spcPts val="0"/>
              </a:spcBef>
              <a:spcAft>
                <a:spcPts val="0"/>
              </a:spcAft>
              <a:buSzPts val="2800"/>
              <a:buNone/>
              <a:defRPr>
                <a:latin typeface="Avenir"/>
                <a:ea typeface="Avenir"/>
                <a:cs typeface="Avenir"/>
                <a:sym typeface="Avenir"/>
              </a:defRPr>
            </a:lvl5pPr>
            <a:lvl6pPr lvl="5" algn="l" rtl="0">
              <a:lnSpc>
                <a:spcPct val="100000"/>
              </a:lnSpc>
              <a:spcBef>
                <a:spcPts val="0"/>
              </a:spcBef>
              <a:spcAft>
                <a:spcPts val="0"/>
              </a:spcAft>
              <a:buSzPts val="2800"/>
              <a:buNone/>
              <a:defRPr>
                <a:latin typeface="Avenir"/>
                <a:ea typeface="Avenir"/>
                <a:cs typeface="Avenir"/>
                <a:sym typeface="Avenir"/>
              </a:defRPr>
            </a:lvl6pPr>
            <a:lvl7pPr lvl="6" algn="l" rtl="0">
              <a:lnSpc>
                <a:spcPct val="100000"/>
              </a:lnSpc>
              <a:spcBef>
                <a:spcPts val="0"/>
              </a:spcBef>
              <a:spcAft>
                <a:spcPts val="0"/>
              </a:spcAft>
              <a:buSzPts val="2800"/>
              <a:buNone/>
              <a:defRPr>
                <a:latin typeface="Avenir"/>
                <a:ea typeface="Avenir"/>
                <a:cs typeface="Avenir"/>
                <a:sym typeface="Avenir"/>
              </a:defRPr>
            </a:lvl7pPr>
            <a:lvl8pPr lvl="7" algn="l" rtl="0">
              <a:lnSpc>
                <a:spcPct val="100000"/>
              </a:lnSpc>
              <a:spcBef>
                <a:spcPts val="0"/>
              </a:spcBef>
              <a:spcAft>
                <a:spcPts val="0"/>
              </a:spcAft>
              <a:buSzPts val="2800"/>
              <a:buNone/>
              <a:defRPr>
                <a:latin typeface="Avenir"/>
                <a:ea typeface="Avenir"/>
                <a:cs typeface="Avenir"/>
                <a:sym typeface="Avenir"/>
              </a:defRPr>
            </a:lvl8pPr>
            <a:lvl9pPr lvl="8" algn="l" rtl="0">
              <a:lnSpc>
                <a:spcPct val="100000"/>
              </a:lnSpc>
              <a:spcBef>
                <a:spcPts val="0"/>
              </a:spcBef>
              <a:spcAft>
                <a:spcPts val="0"/>
              </a:spcAft>
              <a:buSzPts val="2800"/>
              <a:buNone/>
              <a:defRPr>
                <a:latin typeface="Avenir"/>
                <a:ea typeface="Avenir"/>
                <a:cs typeface="Avenir"/>
                <a:sym typeface="Avenir"/>
              </a:defRPr>
            </a:lvl9pPr>
          </a:lstStyle>
          <a:p>
            <a:endParaRPr/>
          </a:p>
        </p:txBody>
      </p:sp>
      <p:sp>
        <p:nvSpPr>
          <p:cNvPr id="270" name="Google Shape;270;p54"/>
          <p:cNvSpPr txBox="1">
            <a:spLocks noGrp="1"/>
          </p:cNvSpPr>
          <p:nvPr>
            <p:ph type="subTitle" idx="2"/>
          </p:nvPr>
        </p:nvSpPr>
        <p:spPr>
          <a:xfrm>
            <a:off x="582525" y="322725"/>
            <a:ext cx="6837200" cy="35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None/>
              <a:defRPr sz="1600" b="1">
                <a:solidFill>
                  <a:schemeClr val="dk2"/>
                </a:solidFill>
                <a:latin typeface="Source Sans Pro"/>
                <a:ea typeface="Source Sans Pro"/>
                <a:cs typeface="Source Sans Pro"/>
                <a:sym typeface="Source Sans Pro"/>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1"/>
        <p:cNvGrpSpPr/>
        <p:nvPr/>
      </p:nvGrpSpPr>
      <p:grpSpPr>
        <a:xfrm>
          <a:off x="0" y="0"/>
          <a:ext cx="0" cy="0"/>
          <a:chOff x="0" y="0"/>
          <a:chExt cx="0" cy="0"/>
        </a:xfrm>
      </p:grpSpPr>
      <p:sp>
        <p:nvSpPr>
          <p:cNvPr id="272" name="Google Shape;272;p55"/>
          <p:cNvSpPr txBox="1">
            <a:spLocks noGrp="1"/>
          </p:cNvSpPr>
          <p:nvPr>
            <p:ph type="title"/>
          </p:nvPr>
        </p:nvSpPr>
        <p:spPr>
          <a:xfrm>
            <a:off x="581192" y="702156"/>
            <a:ext cx="11029600" cy="11888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SzPts val="2700"/>
              <a:buNone/>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27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
        <p:nvSpPr>
          <p:cNvPr id="273" name="Google Shape;273;p55"/>
          <p:cNvSpPr txBox="1">
            <a:spLocks noGrp="1"/>
          </p:cNvSpPr>
          <p:nvPr>
            <p:ph type="body" idx="1"/>
          </p:nvPr>
        </p:nvSpPr>
        <p:spPr>
          <a:xfrm>
            <a:off x="581192" y="2340864"/>
            <a:ext cx="11029600" cy="3634400"/>
          </a:xfrm>
          <a:prstGeom prst="rect">
            <a:avLst/>
          </a:prstGeom>
          <a:noFill/>
          <a:ln>
            <a:noFill/>
          </a:ln>
        </p:spPr>
        <p:txBody>
          <a:bodyPr spcFirstLastPara="1" wrap="square" lIns="34275" tIns="34275" rIns="34275" bIns="34275" anchor="ctr" anchorCtr="0">
            <a:noAutofit/>
          </a:bodyPr>
          <a:lstStyle>
            <a:lvl1pPr marL="609585" lvl="0" indent="-431789" algn="l" rtl="0">
              <a:lnSpc>
                <a:spcPct val="120000"/>
              </a:lnSpc>
              <a:spcBef>
                <a:spcPts val="800"/>
              </a:spcBef>
              <a:spcAft>
                <a:spcPts val="0"/>
              </a:spcAft>
              <a:buSzPts val="1500"/>
              <a:buChar char="●"/>
              <a:defRPr/>
            </a:lvl1pPr>
            <a:lvl2pPr marL="1219170" lvl="1" indent="-431789" algn="l" rtl="0">
              <a:lnSpc>
                <a:spcPct val="120000"/>
              </a:lnSpc>
              <a:spcBef>
                <a:spcPts val="800"/>
              </a:spcBef>
              <a:spcAft>
                <a:spcPts val="0"/>
              </a:spcAft>
              <a:buSzPts val="1500"/>
              <a:buChar char="○"/>
              <a:defRPr/>
            </a:lvl2pPr>
            <a:lvl3pPr marL="1828754" lvl="2" indent="-431789" algn="l" rtl="0">
              <a:lnSpc>
                <a:spcPct val="120000"/>
              </a:lnSpc>
              <a:spcBef>
                <a:spcPts val="800"/>
              </a:spcBef>
              <a:spcAft>
                <a:spcPts val="0"/>
              </a:spcAft>
              <a:buSzPts val="1500"/>
              <a:buChar char="■"/>
              <a:defRPr/>
            </a:lvl3pPr>
            <a:lvl4pPr marL="2438339" lvl="3" indent="-431789" algn="l" rtl="0">
              <a:lnSpc>
                <a:spcPct val="120000"/>
              </a:lnSpc>
              <a:spcBef>
                <a:spcPts val="800"/>
              </a:spcBef>
              <a:spcAft>
                <a:spcPts val="0"/>
              </a:spcAft>
              <a:buSzPts val="1500"/>
              <a:buChar char="●"/>
              <a:defRPr/>
            </a:lvl4pPr>
            <a:lvl5pPr marL="3047924" lvl="4" indent="-431789" algn="l" rtl="0">
              <a:lnSpc>
                <a:spcPct val="120000"/>
              </a:lnSpc>
              <a:spcBef>
                <a:spcPts val="800"/>
              </a:spcBef>
              <a:spcAft>
                <a:spcPts val="0"/>
              </a:spcAft>
              <a:buSzPts val="1500"/>
              <a:buChar char="○"/>
              <a:defRPr/>
            </a:lvl5pPr>
            <a:lvl6pPr marL="3657509" lvl="5" indent="-431789" algn="l" rtl="0">
              <a:lnSpc>
                <a:spcPct val="120000"/>
              </a:lnSpc>
              <a:spcBef>
                <a:spcPts val="800"/>
              </a:spcBef>
              <a:spcAft>
                <a:spcPts val="0"/>
              </a:spcAft>
              <a:buSzPts val="1500"/>
              <a:buChar char="■"/>
              <a:defRPr/>
            </a:lvl6pPr>
            <a:lvl7pPr marL="4267093" lvl="6" indent="-431789" algn="l" rtl="0">
              <a:lnSpc>
                <a:spcPct val="120000"/>
              </a:lnSpc>
              <a:spcBef>
                <a:spcPts val="800"/>
              </a:spcBef>
              <a:spcAft>
                <a:spcPts val="0"/>
              </a:spcAft>
              <a:buSzPts val="1500"/>
              <a:buChar char="●"/>
              <a:defRPr/>
            </a:lvl7pPr>
            <a:lvl8pPr marL="4876678" lvl="7" indent="-431789" algn="l" rtl="0">
              <a:lnSpc>
                <a:spcPct val="120000"/>
              </a:lnSpc>
              <a:spcBef>
                <a:spcPts val="800"/>
              </a:spcBef>
              <a:spcAft>
                <a:spcPts val="0"/>
              </a:spcAft>
              <a:buSzPts val="1500"/>
              <a:buChar char="○"/>
              <a:defRPr/>
            </a:lvl8pPr>
            <a:lvl9pPr marL="5486263" lvl="8" indent="-431789" algn="l" rtl="0">
              <a:lnSpc>
                <a:spcPct val="120000"/>
              </a:lnSpc>
              <a:spcBef>
                <a:spcPts val="800"/>
              </a:spcBef>
              <a:spcAft>
                <a:spcPts val="0"/>
              </a:spcAft>
              <a:buSzPts val="1500"/>
              <a:buChar char="■"/>
              <a:defRPr/>
            </a:lvl9pPr>
          </a:lstStyle>
          <a:p>
            <a:endParaRPr/>
          </a:p>
        </p:txBody>
      </p:sp>
      <p:sp>
        <p:nvSpPr>
          <p:cNvPr id="274" name="Google Shape;274;p55"/>
          <p:cNvSpPr txBox="1">
            <a:spLocks noGrp="1"/>
          </p:cNvSpPr>
          <p:nvPr>
            <p:ph type="dt" idx="10"/>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275" name="Google Shape;275;p55"/>
          <p:cNvSpPr txBox="1">
            <a:spLocks noGrp="1"/>
          </p:cNvSpPr>
          <p:nvPr>
            <p:ph type="ftr" idx="11"/>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276" name="Google Shape;276;p55"/>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1"/>
            <a:ext cx="10058400" cy="839787"/>
          </a:xfrm>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609600" y="1701801"/>
            <a:ext cx="10058400" cy="4470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3012823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77"/>
        <p:cNvGrpSpPr/>
        <p:nvPr/>
      </p:nvGrpSpPr>
      <p:grpSpPr>
        <a:xfrm>
          <a:off x="0" y="0"/>
          <a:ext cx="0" cy="0"/>
          <a:chOff x="0" y="0"/>
          <a:chExt cx="0" cy="0"/>
        </a:xfrm>
      </p:grpSpPr>
      <p:sp>
        <p:nvSpPr>
          <p:cNvPr id="278" name="Google Shape;278;p56"/>
          <p:cNvSpPr txBox="1">
            <a:spLocks noGrp="1"/>
          </p:cNvSpPr>
          <p:nvPr>
            <p:ph type="title"/>
          </p:nvPr>
        </p:nvSpPr>
        <p:spPr>
          <a:xfrm>
            <a:off x="609600" y="685800"/>
            <a:ext cx="10058400" cy="8396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SzPts val="2700"/>
              <a:buNone/>
              <a:defRPr/>
            </a:lvl1pPr>
            <a:lvl2pPr lvl="1" algn="l" rtl="0">
              <a:lnSpc>
                <a:spcPct val="100000"/>
              </a:lnSpc>
              <a:spcBef>
                <a:spcPts val="0"/>
              </a:spcBef>
              <a:spcAft>
                <a:spcPts val="0"/>
              </a:spcAft>
              <a:buSzPts val="2700"/>
              <a:buNone/>
              <a:defRPr/>
            </a:lvl2pPr>
            <a:lvl3pPr lvl="2" algn="l" rtl="0">
              <a:lnSpc>
                <a:spcPct val="100000"/>
              </a:lnSpc>
              <a:spcBef>
                <a:spcPts val="0"/>
              </a:spcBef>
              <a:spcAft>
                <a:spcPts val="0"/>
              </a:spcAft>
              <a:buSzPts val="2700"/>
              <a:buNone/>
              <a:defRPr/>
            </a:lvl3pPr>
            <a:lvl4pPr lvl="3" algn="l" rtl="0">
              <a:lnSpc>
                <a:spcPct val="100000"/>
              </a:lnSpc>
              <a:spcBef>
                <a:spcPts val="0"/>
              </a:spcBef>
              <a:spcAft>
                <a:spcPts val="0"/>
              </a:spcAft>
              <a:buSzPts val="2700"/>
              <a:buNone/>
              <a:defRPr/>
            </a:lvl4pPr>
            <a:lvl5pPr lvl="4" algn="l" rtl="0">
              <a:lnSpc>
                <a:spcPct val="100000"/>
              </a:lnSpc>
              <a:spcBef>
                <a:spcPts val="0"/>
              </a:spcBef>
              <a:spcAft>
                <a:spcPts val="0"/>
              </a:spcAft>
              <a:buSzPts val="2700"/>
              <a:buNone/>
              <a:defRPr/>
            </a:lvl5pPr>
            <a:lvl6pPr lvl="5" algn="l" rtl="0">
              <a:lnSpc>
                <a:spcPct val="100000"/>
              </a:lnSpc>
              <a:spcBef>
                <a:spcPts val="0"/>
              </a:spcBef>
              <a:spcAft>
                <a:spcPts val="0"/>
              </a:spcAft>
              <a:buSzPts val="2700"/>
              <a:buNone/>
              <a:defRPr/>
            </a:lvl6pPr>
            <a:lvl7pPr lvl="6" algn="l" rtl="0">
              <a:lnSpc>
                <a:spcPct val="100000"/>
              </a:lnSpc>
              <a:spcBef>
                <a:spcPts val="0"/>
              </a:spcBef>
              <a:spcAft>
                <a:spcPts val="0"/>
              </a:spcAft>
              <a:buSzPts val="2700"/>
              <a:buNone/>
              <a:defRPr/>
            </a:lvl7pPr>
            <a:lvl8pPr lvl="7" algn="l" rtl="0">
              <a:lnSpc>
                <a:spcPct val="100000"/>
              </a:lnSpc>
              <a:spcBef>
                <a:spcPts val="0"/>
              </a:spcBef>
              <a:spcAft>
                <a:spcPts val="0"/>
              </a:spcAft>
              <a:buSzPts val="2700"/>
              <a:buNone/>
              <a:defRPr/>
            </a:lvl8pPr>
            <a:lvl9pPr lvl="8" algn="l" rtl="0">
              <a:lnSpc>
                <a:spcPct val="100000"/>
              </a:lnSpc>
              <a:spcBef>
                <a:spcPts val="0"/>
              </a:spcBef>
              <a:spcAft>
                <a:spcPts val="0"/>
              </a:spcAft>
              <a:buSzPts val="2700"/>
              <a:buNone/>
              <a:defRPr/>
            </a:lvl9pPr>
          </a:lstStyle>
          <a:p>
            <a:endParaRPr/>
          </a:p>
        </p:txBody>
      </p:sp>
      <p:sp>
        <p:nvSpPr>
          <p:cNvPr id="279" name="Google Shape;279;p56"/>
          <p:cNvSpPr txBox="1">
            <a:spLocks noGrp="1"/>
          </p:cNvSpPr>
          <p:nvPr>
            <p:ph type="body" idx="1"/>
          </p:nvPr>
        </p:nvSpPr>
        <p:spPr>
          <a:xfrm>
            <a:off x="609600" y="1701801"/>
            <a:ext cx="10058400" cy="4470400"/>
          </a:xfrm>
          <a:prstGeom prst="rect">
            <a:avLst/>
          </a:prstGeom>
          <a:noFill/>
          <a:ln>
            <a:noFill/>
          </a:ln>
        </p:spPr>
        <p:txBody>
          <a:bodyPr spcFirstLastPara="1" wrap="square" lIns="34275" tIns="34275" rIns="34275" bIns="34275" anchor="ctr" anchorCtr="0">
            <a:noAutofit/>
          </a:bodyPr>
          <a:lstStyle>
            <a:lvl1pPr marL="609585" lvl="0" indent="-431789" algn="l" rtl="0">
              <a:lnSpc>
                <a:spcPct val="120000"/>
              </a:lnSpc>
              <a:spcBef>
                <a:spcPts val="800"/>
              </a:spcBef>
              <a:spcAft>
                <a:spcPts val="0"/>
              </a:spcAft>
              <a:buSzPts val="1500"/>
              <a:buChar char="●"/>
              <a:defRPr/>
            </a:lvl1pPr>
            <a:lvl2pPr marL="1219170" lvl="1" indent="-431789" algn="l" rtl="0">
              <a:lnSpc>
                <a:spcPct val="120000"/>
              </a:lnSpc>
              <a:spcBef>
                <a:spcPts val="800"/>
              </a:spcBef>
              <a:spcAft>
                <a:spcPts val="0"/>
              </a:spcAft>
              <a:buSzPts val="1500"/>
              <a:buChar char="○"/>
              <a:defRPr/>
            </a:lvl2pPr>
            <a:lvl3pPr marL="1828754" lvl="2" indent="-431789" algn="l" rtl="0">
              <a:lnSpc>
                <a:spcPct val="120000"/>
              </a:lnSpc>
              <a:spcBef>
                <a:spcPts val="800"/>
              </a:spcBef>
              <a:spcAft>
                <a:spcPts val="0"/>
              </a:spcAft>
              <a:buSzPts val="1500"/>
              <a:buChar char="■"/>
              <a:defRPr/>
            </a:lvl3pPr>
            <a:lvl4pPr marL="2438339" lvl="3" indent="-431789" algn="l" rtl="0">
              <a:lnSpc>
                <a:spcPct val="120000"/>
              </a:lnSpc>
              <a:spcBef>
                <a:spcPts val="800"/>
              </a:spcBef>
              <a:spcAft>
                <a:spcPts val="0"/>
              </a:spcAft>
              <a:buSzPts val="1500"/>
              <a:buChar char="●"/>
              <a:defRPr/>
            </a:lvl4pPr>
            <a:lvl5pPr marL="3047924" lvl="4" indent="-431789" algn="l" rtl="0">
              <a:lnSpc>
                <a:spcPct val="120000"/>
              </a:lnSpc>
              <a:spcBef>
                <a:spcPts val="800"/>
              </a:spcBef>
              <a:spcAft>
                <a:spcPts val="0"/>
              </a:spcAft>
              <a:buSzPts val="1500"/>
              <a:buChar char="○"/>
              <a:defRPr/>
            </a:lvl5pPr>
            <a:lvl6pPr marL="3657509" lvl="5" indent="-431789" algn="l" rtl="0">
              <a:lnSpc>
                <a:spcPct val="120000"/>
              </a:lnSpc>
              <a:spcBef>
                <a:spcPts val="800"/>
              </a:spcBef>
              <a:spcAft>
                <a:spcPts val="0"/>
              </a:spcAft>
              <a:buSzPts val="1500"/>
              <a:buChar char="■"/>
              <a:defRPr/>
            </a:lvl6pPr>
            <a:lvl7pPr marL="4267093" lvl="6" indent="-431789" algn="l" rtl="0">
              <a:lnSpc>
                <a:spcPct val="120000"/>
              </a:lnSpc>
              <a:spcBef>
                <a:spcPts val="800"/>
              </a:spcBef>
              <a:spcAft>
                <a:spcPts val="0"/>
              </a:spcAft>
              <a:buSzPts val="1500"/>
              <a:buChar char="●"/>
              <a:defRPr/>
            </a:lvl7pPr>
            <a:lvl8pPr marL="4876678" lvl="7" indent="-431789" algn="l" rtl="0">
              <a:lnSpc>
                <a:spcPct val="120000"/>
              </a:lnSpc>
              <a:spcBef>
                <a:spcPts val="800"/>
              </a:spcBef>
              <a:spcAft>
                <a:spcPts val="0"/>
              </a:spcAft>
              <a:buSzPts val="1500"/>
              <a:buChar char="○"/>
              <a:defRPr/>
            </a:lvl8pPr>
            <a:lvl9pPr marL="5486263" lvl="8" indent="-431789" algn="l" rtl="0">
              <a:lnSpc>
                <a:spcPct val="120000"/>
              </a:lnSpc>
              <a:spcBef>
                <a:spcPts val="800"/>
              </a:spcBef>
              <a:spcAft>
                <a:spcPts val="0"/>
              </a:spcAft>
              <a:buSzPts val="1500"/>
              <a:buChar char="■"/>
              <a:defRPr/>
            </a:lvl9pPr>
          </a:lstStyle>
          <a:p>
            <a:endParaRPr/>
          </a:p>
        </p:txBody>
      </p:sp>
      <p:sp>
        <p:nvSpPr>
          <p:cNvPr id="280" name="Google Shape;280;p56"/>
          <p:cNvSpPr txBox="1">
            <a:spLocks noGrp="1"/>
          </p:cNvSpPr>
          <p:nvPr>
            <p:ph type="dt" idx="10"/>
          </p:nvPr>
        </p:nvSpPr>
        <p:spPr>
          <a:xfrm>
            <a:off x="609600" y="6356351"/>
            <a:ext cx="2743200" cy="3652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281" name="Google Shape;281;p56"/>
          <p:cNvSpPr txBox="1">
            <a:spLocks noGrp="1"/>
          </p:cNvSpPr>
          <p:nvPr>
            <p:ph type="ftr" idx="11"/>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282" name="Google Shape;282;p56"/>
          <p:cNvSpPr txBox="1">
            <a:spLocks noGrp="1"/>
          </p:cNvSpPr>
          <p:nvPr>
            <p:ph type="sldNum" idx="12"/>
          </p:nvPr>
        </p:nvSpPr>
        <p:spPr>
          <a:xfrm>
            <a:off x="10668000" y="6356351"/>
            <a:ext cx="914400" cy="3652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83" name="Google Shape;283;p56"/>
          <p:cNvSpPr txBox="1">
            <a:spLocks noGrp="1"/>
          </p:cNvSpPr>
          <p:nvPr>
            <p:ph type="body" idx="2"/>
          </p:nvPr>
        </p:nvSpPr>
        <p:spPr>
          <a:xfrm>
            <a:off x="609600" y="330200"/>
            <a:ext cx="10058400" cy="355600"/>
          </a:xfrm>
          <a:prstGeom prst="rect">
            <a:avLst/>
          </a:prstGeom>
          <a:noFill/>
          <a:ln>
            <a:noFill/>
          </a:ln>
        </p:spPr>
        <p:txBody>
          <a:bodyPr spcFirstLastPara="1" wrap="square" lIns="34275" tIns="34275" rIns="34275" bIns="34275" anchor="t" anchorCtr="0">
            <a:noAutofit/>
          </a:bodyPr>
          <a:lstStyle>
            <a:lvl1pPr marL="609585" lvl="0" indent="-304792" algn="l" rtl="0">
              <a:lnSpc>
                <a:spcPct val="120000"/>
              </a:lnSpc>
              <a:spcBef>
                <a:spcPts val="800"/>
              </a:spcBef>
              <a:spcAft>
                <a:spcPts val="0"/>
              </a:spcAft>
              <a:buSzPts val="1500"/>
              <a:buNone/>
              <a:defRPr sz="1600" b="1" cap="none">
                <a:solidFill>
                  <a:schemeClr val="dk2"/>
                </a:solidFill>
              </a:defRPr>
            </a:lvl1pPr>
            <a:lvl2pPr marL="1219170" lvl="1" indent="-431789" algn="l" rtl="0">
              <a:lnSpc>
                <a:spcPct val="120000"/>
              </a:lnSpc>
              <a:spcBef>
                <a:spcPts val="800"/>
              </a:spcBef>
              <a:spcAft>
                <a:spcPts val="0"/>
              </a:spcAft>
              <a:buSzPts val="1500"/>
              <a:buChar char="○"/>
              <a:defRPr sz="1333"/>
            </a:lvl2pPr>
            <a:lvl3pPr marL="1828754" lvl="2" indent="-431789" algn="l" rtl="0">
              <a:lnSpc>
                <a:spcPct val="120000"/>
              </a:lnSpc>
              <a:spcBef>
                <a:spcPts val="800"/>
              </a:spcBef>
              <a:spcAft>
                <a:spcPts val="0"/>
              </a:spcAft>
              <a:buSzPts val="1500"/>
              <a:buChar char="■"/>
              <a:defRPr sz="1333"/>
            </a:lvl3pPr>
            <a:lvl4pPr marL="2438339" lvl="3" indent="-431789" algn="l" rtl="0">
              <a:lnSpc>
                <a:spcPct val="120000"/>
              </a:lnSpc>
              <a:spcBef>
                <a:spcPts val="800"/>
              </a:spcBef>
              <a:spcAft>
                <a:spcPts val="0"/>
              </a:spcAft>
              <a:buSzPts val="1500"/>
              <a:buChar char="●"/>
              <a:defRPr sz="1333"/>
            </a:lvl4pPr>
            <a:lvl5pPr marL="3047924" lvl="4" indent="-431789" algn="l" rtl="0">
              <a:lnSpc>
                <a:spcPct val="120000"/>
              </a:lnSpc>
              <a:spcBef>
                <a:spcPts val="800"/>
              </a:spcBef>
              <a:spcAft>
                <a:spcPts val="0"/>
              </a:spcAft>
              <a:buSzPts val="1500"/>
              <a:buChar char="○"/>
              <a:defRPr sz="1333"/>
            </a:lvl5pPr>
            <a:lvl6pPr marL="3657509" lvl="5" indent="-431789" algn="l" rtl="0">
              <a:lnSpc>
                <a:spcPct val="120000"/>
              </a:lnSpc>
              <a:spcBef>
                <a:spcPts val="800"/>
              </a:spcBef>
              <a:spcAft>
                <a:spcPts val="0"/>
              </a:spcAft>
              <a:buSzPts val="1500"/>
              <a:buChar char="■"/>
              <a:defRPr/>
            </a:lvl6pPr>
            <a:lvl7pPr marL="4267093" lvl="6" indent="-431789" algn="l" rtl="0">
              <a:lnSpc>
                <a:spcPct val="120000"/>
              </a:lnSpc>
              <a:spcBef>
                <a:spcPts val="800"/>
              </a:spcBef>
              <a:spcAft>
                <a:spcPts val="0"/>
              </a:spcAft>
              <a:buSzPts val="1500"/>
              <a:buChar char="●"/>
              <a:defRPr/>
            </a:lvl7pPr>
            <a:lvl8pPr marL="4876678" lvl="7" indent="-431789" algn="l" rtl="0">
              <a:lnSpc>
                <a:spcPct val="120000"/>
              </a:lnSpc>
              <a:spcBef>
                <a:spcPts val="800"/>
              </a:spcBef>
              <a:spcAft>
                <a:spcPts val="0"/>
              </a:spcAft>
              <a:buSzPts val="1500"/>
              <a:buChar char="○"/>
              <a:defRPr/>
            </a:lvl8pPr>
            <a:lvl9pPr marL="5486263" lvl="8" indent="-431789" algn="l" rtl="0">
              <a:lnSpc>
                <a:spcPct val="120000"/>
              </a:lnSpc>
              <a:spcBef>
                <a:spcPts val="800"/>
              </a:spcBef>
              <a:spcAft>
                <a:spcPts val="0"/>
              </a:spcAft>
              <a:buSzPts val="1500"/>
              <a:buChar char="■"/>
              <a:defRPr/>
            </a:lvl9pPr>
          </a:lstStyle>
          <a:p>
            <a:endParaRPr/>
          </a:p>
        </p:txBody>
      </p:sp>
    </p:spTree>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4"/>
        <p:cNvGrpSpPr/>
        <p:nvPr/>
      </p:nvGrpSpPr>
      <p:grpSpPr>
        <a:xfrm>
          <a:off x="0" y="0"/>
          <a:ext cx="0" cy="0"/>
          <a:chOff x="0" y="0"/>
          <a:chExt cx="0" cy="0"/>
        </a:xfrm>
      </p:grpSpPr>
      <p:sp>
        <p:nvSpPr>
          <p:cNvPr id="285" name="Google Shape;285;p5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86" name="Google Shape;286;p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Four Content Boxes 1">
  <p:cSld name="Four Content Boxes_2_1">
    <p:spTree>
      <p:nvGrpSpPr>
        <p:cNvPr id="1" name="Shape 287"/>
        <p:cNvGrpSpPr/>
        <p:nvPr/>
      </p:nvGrpSpPr>
      <p:grpSpPr>
        <a:xfrm>
          <a:off x="0" y="0"/>
          <a:ext cx="0" cy="0"/>
          <a:chOff x="0" y="0"/>
          <a:chExt cx="0" cy="0"/>
        </a:xfrm>
      </p:grpSpPr>
      <p:sp>
        <p:nvSpPr>
          <p:cNvPr id="288" name="Google Shape;288;p58"/>
          <p:cNvSpPr txBox="1">
            <a:spLocks noGrp="1"/>
          </p:cNvSpPr>
          <p:nvPr>
            <p:ph type="body" idx="1"/>
          </p:nvPr>
        </p:nvSpPr>
        <p:spPr>
          <a:xfrm>
            <a:off x="609600" y="1525495"/>
            <a:ext cx="5486400" cy="1853200"/>
          </a:xfrm>
          <a:prstGeom prst="rect">
            <a:avLst/>
          </a:prstGeom>
          <a:solidFill>
            <a:srgbClr val="F2F2F2"/>
          </a:solidFill>
          <a:ln w="76200" cap="flat" cmpd="sng">
            <a:solidFill>
              <a:srgbClr val="FFFFFF"/>
            </a:solidFill>
            <a:prstDash val="solid"/>
            <a:round/>
            <a:headEnd type="none" w="sm" len="sm"/>
            <a:tailEnd type="none" w="sm" len="sm"/>
          </a:ln>
        </p:spPr>
        <p:txBody>
          <a:bodyPr spcFirstLastPara="1" wrap="square" lIns="171450" tIns="171450" rIns="171450" bIns="171450" anchor="t" anchorCtr="0">
            <a:normAutofit/>
          </a:bodyPr>
          <a:lstStyle>
            <a:lvl1pPr marL="609585" lvl="0"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1pPr>
            <a:lvl2pPr marL="1219170" lvl="1"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2pPr>
            <a:lvl3pPr marL="1828754" lvl="2"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3pPr>
            <a:lvl4pPr marL="2438339" lvl="3"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4pPr>
            <a:lvl5pPr marL="3047924" lvl="4"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5pPr>
            <a:lvl6pPr marL="3657509" lvl="5" indent="-423323" algn="l" rtl="0">
              <a:lnSpc>
                <a:spcPct val="120000"/>
              </a:lnSpc>
              <a:spcBef>
                <a:spcPts val="800"/>
              </a:spcBef>
              <a:spcAft>
                <a:spcPts val="0"/>
              </a:spcAft>
              <a:buClr>
                <a:srgbClr val="454454"/>
              </a:buClr>
              <a:buSzPts val="1400"/>
              <a:buChar char="■"/>
              <a:defRPr/>
            </a:lvl6pPr>
            <a:lvl7pPr marL="4267093" lvl="6" indent="-423323" algn="l" rtl="0">
              <a:lnSpc>
                <a:spcPct val="120000"/>
              </a:lnSpc>
              <a:spcBef>
                <a:spcPts val="800"/>
              </a:spcBef>
              <a:spcAft>
                <a:spcPts val="0"/>
              </a:spcAft>
              <a:buClr>
                <a:srgbClr val="454454"/>
              </a:buClr>
              <a:buSzPts val="1400"/>
              <a:buChar char="●"/>
              <a:defRPr/>
            </a:lvl7pPr>
            <a:lvl8pPr marL="4876678" lvl="7" indent="-423323" algn="l" rtl="0">
              <a:lnSpc>
                <a:spcPct val="120000"/>
              </a:lnSpc>
              <a:spcBef>
                <a:spcPts val="800"/>
              </a:spcBef>
              <a:spcAft>
                <a:spcPts val="0"/>
              </a:spcAft>
              <a:buClr>
                <a:srgbClr val="454454"/>
              </a:buClr>
              <a:buSzPts val="1400"/>
              <a:buChar char="○"/>
              <a:defRPr/>
            </a:lvl8pPr>
            <a:lvl9pPr marL="5486263" lvl="8" indent="-423323" algn="l" rtl="0">
              <a:lnSpc>
                <a:spcPct val="120000"/>
              </a:lnSpc>
              <a:spcBef>
                <a:spcPts val="800"/>
              </a:spcBef>
              <a:spcAft>
                <a:spcPts val="0"/>
              </a:spcAft>
              <a:buClr>
                <a:srgbClr val="454454"/>
              </a:buClr>
              <a:buSzPts val="1400"/>
              <a:buChar char="■"/>
              <a:defRPr/>
            </a:lvl9pPr>
          </a:lstStyle>
          <a:p>
            <a:endParaRPr/>
          </a:p>
        </p:txBody>
      </p:sp>
      <p:sp>
        <p:nvSpPr>
          <p:cNvPr id="289" name="Google Shape;289;p58"/>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lnSpcReduction="10000"/>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333">
              <a:solidFill>
                <a:schemeClr val="dk2"/>
              </a:solidFill>
              <a:latin typeface="Arial"/>
              <a:ea typeface="Arial"/>
              <a:cs typeface="Arial"/>
              <a:sym typeface="Arial"/>
            </a:endParaRPr>
          </a:p>
        </p:txBody>
      </p:sp>
      <p:sp>
        <p:nvSpPr>
          <p:cNvPr id="290" name="Google Shape;290;p58"/>
          <p:cNvSpPr txBox="1">
            <a:spLocks noGrp="1"/>
          </p:cNvSpPr>
          <p:nvPr>
            <p:ph type="title"/>
          </p:nvPr>
        </p:nvSpPr>
        <p:spPr>
          <a:xfrm>
            <a:off x="613175" y="680400"/>
            <a:ext cx="7108400" cy="67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Bitter"/>
                <a:ea typeface="Bitter"/>
                <a:cs typeface="Bitter"/>
                <a:sym typeface="Bitter"/>
              </a:defRPr>
            </a:lvl1pPr>
            <a:lvl2pPr lvl="1" algn="l" rtl="0">
              <a:lnSpc>
                <a:spcPct val="100000"/>
              </a:lnSpc>
              <a:spcBef>
                <a:spcPts val="0"/>
              </a:spcBef>
              <a:spcAft>
                <a:spcPts val="0"/>
              </a:spcAft>
              <a:buSzPts val="2800"/>
              <a:buNone/>
              <a:defRPr>
                <a:latin typeface="Avenir"/>
                <a:ea typeface="Avenir"/>
                <a:cs typeface="Avenir"/>
                <a:sym typeface="Avenir"/>
              </a:defRPr>
            </a:lvl2pPr>
            <a:lvl3pPr lvl="2" algn="l" rtl="0">
              <a:lnSpc>
                <a:spcPct val="100000"/>
              </a:lnSpc>
              <a:spcBef>
                <a:spcPts val="0"/>
              </a:spcBef>
              <a:spcAft>
                <a:spcPts val="0"/>
              </a:spcAft>
              <a:buSzPts val="2800"/>
              <a:buNone/>
              <a:defRPr>
                <a:latin typeface="Avenir"/>
                <a:ea typeface="Avenir"/>
                <a:cs typeface="Avenir"/>
                <a:sym typeface="Avenir"/>
              </a:defRPr>
            </a:lvl3pPr>
            <a:lvl4pPr lvl="3" algn="l" rtl="0">
              <a:lnSpc>
                <a:spcPct val="100000"/>
              </a:lnSpc>
              <a:spcBef>
                <a:spcPts val="0"/>
              </a:spcBef>
              <a:spcAft>
                <a:spcPts val="0"/>
              </a:spcAft>
              <a:buSzPts val="2800"/>
              <a:buNone/>
              <a:defRPr>
                <a:latin typeface="Avenir"/>
                <a:ea typeface="Avenir"/>
                <a:cs typeface="Avenir"/>
                <a:sym typeface="Avenir"/>
              </a:defRPr>
            </a:lvl4pPr>
            <a:lvl5pPr lvl="4" algn="l" rtl="0">
              <a:lnSpc>
                <a:spcPct val="100000"/>
              </a:lnSpc>
              <a:spcBef>
                <a:spcPts val="0"/>
              </a:spcBef>
              <a:spcAft>
                <a:spcPts val="0"/>
              </a:spcAft>
              <a:buSzPts val="2800"/>
              <a:buNone/>
              <a:defRPr>
                <a:latin typeface="Avenir"/>
                <a:ea typeface="Avenir"/>
                <a:cs typeface="Avenir"/>
                <a:sym typeface="Avenir"/>
              </a:defRPr>
            </a:lvl5pPr>
            <a:lvl6pPr lvl="5" algn="l" rtl="0">
              <a:lnSpc>
                <a:spcPct val="100000"/>
              </a:lnSpc>
              <a:spcBef>
                <a:spcPts val="0"/>
              </a:spcBef>
              <a:spcAft>
                <a:spcPts val="0"/>
              </a:spcAft>
              <a:buSzPts val="2800"/>
              <a:buNone/>
              <a:defRPr>
                <a:latin typeface="Avenir"/>
                <a:ea typeface="Avenir"/>
                <a:cs typeface="Avenir"/>
                <a:sym typeface="Avenir"/>
              </a:defRPr>
            </a:lvl6pPr>
            <a:lvl7pPr lvl="6" algn="l" rtl="0">
              <a:lnSpc>
                <a:spcPct val="100000"/>
              </a:lnSpc>
              <a:spcBef>
                <a:spcPts val="0"/>
              </a:spcBef>
              <a:spcAft>
                <a:spcPts val="0"/>
              </a:spcAft>
              <a:buSzPts val="2800"/>
              <a:buNone/>
              <a:defRPr>
                <a:latin typeface="Avenir"/>
                <a:ea typeface="Avenir"/>
                <a:cs typeface="Avenir"/>
                <a:sym typeface="Avenir"/>
              </a:defRPr>
            </a:lvl7pPr>
            <a:lvl8pPr lvl="7" algn="l" rtl="0">
              <a:lnSpc>
                <a:spcPct val="100000"/>
              </a:lnSpc>
              <a:spcBef>
                <a:spcPts val="0"/>
              </a:spcBef>
              <a:spcAft>
                <a:spcPts val="0"/>
              </a:spcAft>
              <a:buSzPts val="2800"/>
              <a:buNone/>
              <a:defRPr>
                <a:latin typeface="Avenir"/>
                <a:ea typeface="Avenir"/>
                <a:cs typeface="Avenir"/>
                <a:sym typeface="Avenir"/>
              </a:defRPr>
            </a:lvl8pPr>
            <a:lvl9pPr lvl="8" algn="l" rtl="0">
              <a:lnSpc>
                <a:spcPct val="100000"/>
              </a:lnSpc>
              <a:spcBef>
                <a:spcPts val="0"/>
              </a:spcBef>
              <a:spcAft>
                <a:spcPts val="0"/>
              </a:spcAft>
              <a:buSzPts val="2800"/>
              <a:buNone/>
              <a:defRPr>
                <a:latin typeface="Avenir"/>
                <a:ea typeface="Avenir"/>
                <a:cs typeface="Avenir"/>
                <a:sym typeface="Avenir"/>
              </a:defRPr>
            </a:lvl9pPr>
          </a:lstStyle>
          <a:p>
            <a:endParaRPr/>
          </a:p>
        </p:txBody>
      </p:sp>
      <p:sp>
        <p:nvSpPr>
          <p:cNvPr id="291" name="Google Shape;291;p58"/>
          <p:cNvSpPr txBox="1">
            <a:spLocks noGrp="1"/>
          </p:cNvSpPr>
          <p:nvPr>
            <p:ph type="subTitle" idx="2"/>
          </p:nvPr>
        </p:nvSpPr>
        <p:spPr>
          <a:xfrm>
            <a:off x="582525" y="322725"/>
            <a:ext cx="6837200" cy="35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None/>
              <a:defRPr sz="1600" b="1">
                <a:solidFill>
                  <a:schemeClr val="dk2"/>
                </a:solidFill>
                <a:latin typeface="Source Sans Pro"/>
                <a:ea typeface="Source Sans Pro"/>
                <a:cs typeface="Source Sans Pro"/>
                <a:sym typeface="Source Sans Pro"/>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lide 1">
  <p:cSld name="TITLE_2">
    <p:spTree>
      <p:nvGrpSpPr>
        <p:cNvPr id="1" name="Shape 292"/>
        <p:cNvGrpSpPr/>
        <p:nvPr/>
      </p:nvGrpSpPr>
      <p:grpSpPr>
        <a:xfrm>
          <a:off x="0" y="0"/>
          <a:ext cx="0" cy="0"/>
          <a:chOff x="0" y="0"/>
          <a:chExt cx="0" cy="0"/>
        </a:xfrm>
      </p:grpSpPr>
      <p:sp>
        <p:nvSpPr>
          <p:cNvPr id="293" name="Google Shape;293;p59"/>
          <p:cNvSpPr/>
          <p:nvPr/>
        </p:nvSpPr>
        <p:spPr>
          <a:xfrm>
            <a:off x="10100" y="0"/>
            <a:ext cx="12192000" cy="568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94" name="Google Shape;294;p59"/>
          <p:cNvPicPr preferRelativeResize="0"/>
          <p:nvPr/>
        </p:nvPicPr>
        <p:blipFill rotWithShape="1">
          <a:blip r:embed="rId2">
            <a:alphaModFix/>
          </a:blip>
          <a:srcRect/>
          <a:stretch/>
        </p:blipFill>
        <p:spPr>
          <a:xfrm>
            <a:off x="548575" y="466306"/>
            <a:ext cx="2559300" cy="569844"/>
          </a:xfrm>
          <a:prstGeom prst="rect">
            <a:avLst/>
          </a:prstGeom>
          <a:noFill/>
          <a:ln>
            <a:noFill/>
          </a:ln>
        </p:spPr>
      </p:pic>
      <p:sp>
        <p:nvSpPr>
          <p:cNvPr id="295" name="Google Shape;295;p59"/>
          <p:cNvSpPr txBox="1">
            <a:spLocks noGrp="1"/>
          </p:cNvSpPr>
          <p:nvPr>
            <p:ph type="title"/>
          </p:nvPr>
        </p:nvSpPr>
        <p:spPr>
          <a:xfrm>
            <a:off x="1524000" y="1532951"/>
            <a:ext cx="9144000" cy="1613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2800"/>
              <a:buNone/>
              <a:defRPr sz="4800">
                <a:solidFill>
                  <a:srgbClr val="F2F2F2"/>
                </a:solidFill>
              </a:defRPr>
            </a:lvl1pPr>
            <a:lvl2pPr lvl="1" algn="ctr" rtl="0">
              <a:lnSpc>
                <a:spcPct val="100000"/>
              </a:lnSpc>
              <a:spcBef>
                <a:spcPts val="0"/>
              </a:spcBef>
              <a:spcAft>
                <a:spcPts val="0"/>
              </a:spcAft>
              <a:buSzPts val="2800"/>
              <a:buNone/>
              <a:defRPr sz="4800">
                <a:solidFill>
                  <a:srgbClr val="F2F2F2"/>
                </a:solidFill>
              </a:defRPr>
            </a:lvl2pPr>
            <a:lvl3pPr lvl="2" algn="ctr" rtl="0">
              <a:lnSpc>
                <a:spcPct val="100000"/>
              </a:lnSpc>
              <a:spcBef>
                <a:spcPts val="0"/>
              </a:spcBef>
              <a:spcAft>
                <a:spcPts val="0"/>
              </a:spcAft>
              <a:buSzPts val="2800"/>
              <a:buNone/>
              <a:defRPr sz="4800">
                <a:solidFill>
                  <a:srgbClr val="F2F2F2"/>
                </a:solidFill>
              </a:defRPr>
            </a:lvl3pPr>
            <a:lvl4pPr lvl="3" algn="ctr" rtl="0">
              <a:lnSpc>
                <a:spcPct val="100000"/>
              </a:lnSpc>
              <a:spcBef>
                <a:spcPts val="0"/>
              </a:spcBef>
              <a:spcAft>
                <a:spcPts val="0"/>
              </a:spcAft>
              <a:buSzPts val="2800"/>
              <a:buNone/>
              <a:defRPr sz="4800">
                <a:solidFill>
                  <a:srgbClr val="F2F2F2"/>
                </a:solidFill>
              </a:defRPr>
            </a:lvl4pPr>
            <a:lvl5pPr lvl="4" algn="ctr" rtl="0">
              <a:lnSpc>
                <a:spcPct val="100000"/>
              </a:lnSpc>
              <a:spcBef>
                <a:spcPts val="0"/>
              </a:spcBef>
              <a:spcAft>
                <a:spcPts val="0"/>
              </a:spcAft>
              <a:buSzPts val="2800"/>
              <a:buNone/>
              <a:defRPr sz="4800">
                <a:solidFill>
                  <a:srgbClr val="F2F2F2"/>
                </a:solidFill>
              </a:defRPr>
            </a:lvl5pPr>
            <a:lvl6pPr lvl="5" algn="ctr" rtl="0">
              <a:lnSpc>
                <a:spcPct val="100000"/>
              </a:lnSpc>
              <a:spcBef>
                <a:spcPts val="0"/>
              </a:spcBef>
              <a:spcAft>
                <a:spcPts val="0"/>
              </a:spcAft>
              <a:buSzPts val="2800"/>
              <a:buNone/>
              <a:defRPr sz="4800">
                <a:solidFill>
                  <a:srgbClr val="F2F2F2"/>
                </a:solidFill>
              </a:defRPr>
            </a:lvl6pPr>
            <a:lvl7pPr lvl="6" algn="ctr" rtl="0">
              <a:lnSpc>
                <a:spcPct val="100000"/>
              </a:lnSpc>
              <a:spcBef>
                <a:spcPts val="0"/>
              </a:spcBef>
              <a:spcAft>
                <a:spcPts val="0"/>
              </a:spcAft>
              <a:buSzPts val="2800"/>
              <a:buNone/>
              <a:defRPr sz="4800">
                <a:solidFill>
                  <a:srgbClr val="F2F2F2"/>
                </a:solidFill>
              </a:defRPr>
            </a:lvl7pPr>
            <a:lvl8pPr lvl="7" algn="ctr" rtl="0">
              <a:lnSpc>
                <a:spcPct val="100000"/>
              </a:lnSpc>
              <a:spcBef>
                <a:spcPts val="0"/>
              </a:spcBef>
              <a:spcAft>
                <a:spcPts val="0"/>
              </a:spcAft>
              <a:buSzPts val="2800"/>
              <a:buNone/>
              <a:defRPr sz="4800">
                <a:solidFill>
                  <a:srgbClr val="F2F2F2"/>
                </a:solidFill>
              </a:defRPr>
            </a:lvl8pPr>
            <a:lvl9pPr lvl="8" algn="ctr" rtl="0">
              <a:lnSpc>
                <a:spcPct val="100000"/>
              </a:lnSpc>
              <a:spcBef>
                <a:spcPts val="0"/>
              </a:spcBef>
              <a:spcAft>
                <a:spcPts val="0"/>
              </a:spcAft>
              <a:buSzPts val="2800"/>
              <a:buNone/>
              <a:defRPr sz="4800">
                <a:solidFill>
                  <a:srgbClr val="F2F2F2"/>
                </a:solidFill>
              </a:defRPr>
            </a:lvl9pPr>
          </a:lstStyle>
          <a:p>
            <a:endParaRPr/>
          </a:p>
        </p:txBody>
      </p:sp>
      <p:sp>
        <p:nvSpPr>
          <p:cNvPr id="296" name="Google Shape;296;p59"/>
          <p:cNvSpPr txBox="1">
            <a:spLocks noGrp="1"/>
          </p:cNvSpPr>
          <p:nvPr>
            <p:ph type="subTitle" idx="1"/>
          </p:nvPr>
        </p:nvSpPr>
        <p:spPr>
          <a:xfrm>
            <a:off x="1534100" y="3146637"/>
            <a:ext cx="9144000" cy="760000"/>
          </a:xfrm>
          <a:prstGeom prst="rect">
            <a:avLst/>
          </a:prstGeom>
          <a:noFill/>
          <a:ln>
            <a:noFill/>
          </a:ln>
        </p:spPr>
        <p:txBody>
          <a:bodyPr spcFirstLastPara="1" wrap="square" lIns="91425" tIns="91425" rIns="91425" bIns="91425" anchor="t" anchorCtr="0">
            <a:normAutofit/>
          </a:bodyPr>
          <a:lstStyle>
            <a:lvl1pPr lvl="0" algn="ctr" rtl="0">
              <a:lnSpc>
                <a:spcPct val="115000"/>
              </a:lnSpc>
              <a:spcBef>
                <a:spcPts val="0"/>
              </a:spcBef>
              <a:spcAft>
                <a:spcPts val="0"/>
              </a:spcAft>
              <a:buSzPts val="1800"/>
              <a:buNone/>
              <a:defRPr sz="1867" b="1">
                <a:solidFill>
                  <a:srgbClr val="F2F2F2"/>
                </a:solidFill>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General content 1">
  <p:cSld name="Four Content Boxes_1_1">
    <p:spTree>
      <p:nvGrpSpPr>
        <p:cNvPr id="1" name="Shape 297"/>
        <p:cNvGrpSpPr/>
        <p:nvPr/>
      </p:nvGrpSpPr>
      <p:grpSpPr>
        <a:xfrm>
          <a:off x="0" y="0"/>
          <a:ext cx="0" cy="0"/>
          <a:chOff x="0" y="0"/>
          <a:chExt cx="0" cy="0"/>
        </a:xfrm>
      </p:grpSpPr>
      <p:sp>
        <p:nvSpPr>
          <p:cNvPr id="298" name="Google Shape;298;p60"/>
          <p:cNvSpPr txBox="1">
            <a:spLocks noGrp="1"/>
          </p:cNvSpPr>
          <p:nvPr>
            <p:ph type="title"/>
          </p:nvPr>
        </p:nvSpPr>
        <p:spPr>
          <a:xfrm>
            <a:off x="609600" y="685800"/>
            <a:ext cx="10058400" cy="602000"/>
          </a:xfrm>
          <a:prstGeom prst="rect">
            <a:avLst/>
          </a:prstGeom>
          <a:noFill/>
          <a:ln>
            <a:noFill/>
          </a:ln>
        </p:spPr>
        <p:txBody>
          <a:bodyPr spcFirstLastPara="1" wrap="square" lIns="34275" tIns="34275" rIns="34275" bIns="34275" anchor="t" anchorCtr="0">
            <a:normAutofit/>
          </a:bodyPr>
          <a:lstStyle>
            <a:lvl1pPr lvl="0" algn="l" rtl="0">
              <a:lnSpc>
                <a:spcPct val="100000"/>
              </a:lnSpc>
              <a:spcBef>
                <a:spcPts val="0"/>
              </a:spcBef>
              <a:spcAft>
                <a:spcPts val="0"/>
              </a:spcAft>
              <a:buClr>
                <a:schemeClr val="accent1"/>
              </a:buClr>
              <a:buSzPts val="2700"/>
              <a:buFont typeface="Bitter"/>
              <a:buNone/>
              <a:defRPr sz="3600">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299" name="Google Shape;299;p60"/>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lnSpcReduction="10000"/>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333">
              <a:solidFill>
                <a:schemeClr val="dk2"/>
              </a:solidFill>
              <a:latin typeface="Arial"/>
              <a:ea typeface="Arial"/>
              <a:cs typeface="Arial"/>
              <a:sym typeface="Arial"/>
            </a:endParaRPr>
          </a:p>
        </p:txBody>
      </p:sp>
      <p:sp>
        <p:nvSpPr>
          <p:cNvPr id="300" name="Google Shape;300;p60"/>
          <p:cNvSpPr txBox="1">
            <a:spLocks noGrp="1"/>
          </p:cNvSpPr>
          <p:nvPr>
            <p:ph type="subTitle" idx="1"/>
          </p:nvPr>
        </p:nvSpPr>
        <p:spPr>
          <a:xfrm>
            <a:off x="582525" y="322725"/>
            <a:ext cx="6836800" cy="35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None/>
              <a:defRPr sz="1600" b="1">
                <a:solidFill>
                  <a:schemeClr val="dk2"/>
                </a:solidFill>
                <a:latin typeface="Source Sans Pro"/>
                <a:ea typeface="Source Sans Pro"/>
                <a:cs typeface="Source Sans Pro"/>
                <a:sym typeface="Source Sans Pro"/>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plit 2/3 1">
  <p:cSld name="2_Split 2/3_1">
    <p:spTree>
      <p:nvGrpSpPr>
        <p:cNvPr id="1" name="Shape 301"/>
        <p:cNvGrpSpPr/>
        <p:nvPr/>
      </p:nvGrpSpPr>
      <p:grpSpPr>
        <a:xfrm>
          <a:off x="0" y="0"/>
          <a:ext cx="0" cy="0"/>
          <a:chOff x="0" y="0"/>
          <a:chExt cx="0" cy="0"/>
        </a:xfrm>
      </p:grpSpPr>
      <p:sp>
        <p:nvSpPr>
          <p:cNvPr id="302" name="Google Shape;302;p61"/>
          <p:cNvSpPr/>
          <p:nvPr/>
        </p:nvSpPr>
        <p:spPr>
          <a:xfrm>
            <a:off x="7721600" y="0"/>
            <a:ext cx="4470400" cy="68580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Calibri"/>
              <a:ea typeface="Calibri"/>
              <a:cs typeface="Calibri"/>
              <a:sym typeface="Calibri"/>
            </a:endParaRPr>
          </a:p>
        </p:txBody>
      </p:sp>
      <p:sp>
        <p:nvSpPr>
          <p:cNvPr id="303" name="Google Shape;303;p61"/>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04" name="Google Shape;304;p61"/>
          <p:cNvSpPr txBox="1">
            <a:spLocks noGrp="1"/>
          </p:cNvSpPr>
          <p:nvPr>
            <p:ph type="title"/>
          </p:nvPr>
        </p:nvSpPr>
        <p:spPr>
          <a:xfrm>
            <a:off x="613175" y="680400"/>
            <a:ext cx="7108400" cy="67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Bitter"/>
                <a:ea typeface="Bitter"/>
                <a:cs typeface="Bitter"/>
                <a:sym typeface="Bitter"/>
              </a:defRPr>
            </a:lvl1pPr>
            <a:lvl2pPr lvl="1" algn="l" rtl="0">
              <a:lnSpc>
                <a:spcPct val="100000"/>
              </a:lnSpc>
              <a:spcBef>
                <a:spcPts val="0"/>
              </a:spcBef>
              <a:spcAft>
                <a:spcPts val="0"/>
              </a:spcAft>
              <a:buSzPts val="2800"/>
              <a:buNone/>
              <a:defRPr>
                <a:latin typeface="Avenir"/>
                <a:ea typeface="Avenir"/>
                <a:cs typeface="Avenir"/>
                <a:sym typeface="Avenir"/>
              </a:defRPr>
            </a:lvl2pPr>
            <a:lvl3pPr lvl="2" algn="l" rtl="0">
              <a:lnSpc>
                <a:spcPct val="100000"/>
              </a:lnSpc>
              <a:spcBef>
                <a:spcPts val="0"/>
              </a:spcBef>
              <a:spcAft>
                <a:spcPts val="0"/>
              </a:spcAft>
              <a:buSzPts val="2800"/>
              <a:buNone/>
              <a:defRPr>
                <a:latin typeface="Avenir"/>
                <a:ea typeface="Avenir"/>
                <a:cs typeface="Avenir"/>
                <a:sym typeface="Avenir"/>
              </a:defRPr>
            </a:lvl3pPr>
            <a:lvl4pPr lvl="3" algn="l" rtl="0">
              <a:lnSpc>
                <a:spcPct val="100000"/>
              </a:lnSpc>
              <a:spcBef>
                <a:spcPts val="0"/>
              </a:spcBef>
              <a:spcAft>
                <a:spcPts val="0"/>
              </a:spcAft>
              <a:buSzPts val="2800"/>
              <a:buNone/>
              <a:defRPr>
                <a:latin typeface="Avenir"/>
                <a:ea typeface="Avenir"/>
                <a:cs typeface="Avenir"/>
                <a:sym typeface="Avenir"/>
              </a:defRPr>
            </a:lvl4pPr>
            <a:lvl5pPr lvl="4" algn="l" rtl="0">
              <a:lnSpc>
                <a:spcPct val="100000"/>
              </a:lnSpc>
              <a:spcBef>
                <a:spcPts val="0"/>
              </a:spcBef>
              <a:spcAft>
                <a:spcPts val="0"/>
              </a:spcAft>
              <a:buSzPts val="2800"/>
              <a:buNone/>
              <a:defRPr>
                <a:latin typeface="Avenir"/>
                <a:ea typeface="Avenir"/>
                <a:cs typeface="Avenir"/>
                <a:sym typeface="Avenir"/>
              </a:defRPr>
            </a:lvl5pPr>
            <a:lvl6pPr lvl="5" algn="l" rtl="0">
              <a:lnSpc>
                <a:spcPct val="100000"/>
              </a:lnSpc>
              <a:spcBef>
                <a:spcPts val="0"/>
              </a:spcBef>
              <a:spcAft>
                <a:spcPts val="0"/>
              </a:spcAft>
              <a:buSzPts val="2800"/>
              <a:buNone/>
              <a:defRPr>
                <a:latin typeface="Avenir"/>
                <a:ea typeface="Avenir"/>
                <a:cs typeface="Avenir"/>
                <a:sym typeface="Avenir"/>
              </a:defRPr>
            </a:lvl6pPr>
            <a:lvl7pPr lvl="6" algn="l" rtl="0">
              <a:lnSpc>
                <a:spcPct val="100000"/>
              </a:lnSpc>
              <a:spcBef>
                <a:spcPts val="0"/>
              </a:spcBef>
              <a:spcAft>
                <a:spcPts val="0"/>
              </a:spcAft>
              <a:buSzPts val="2800"/>
              <a:buNone/>
              <a:defRPr>
                <a:latin typeface="Avenir"/>
                <a:ea typeface="Avenir"/>
                <a:cs typeface="Avenir"/>
                <a:sym typeface="Avenir"/>
              </a:defRPr>
            </a:lvl7pPr>
            <a:lvl8pPr lvl="7" algn="l" rtl="0">
              <a:lnSpc>
                <a:spcPct val="100000"/>
              </a:lnSpc>
              <a:spcBef>
                <a:spcPts val="0"/>
              </a:spcBef>
              <a:spcAft>
                <a:spcPts val="0"/>
              </a:spcAft>
              <a:buSzPts val="2800"/>
              <a:buNone/>
              <a:defRPr>
                <a:latin typeface="Avenir"/>
                <a:ea typeface="Avenir"/>
                <a:cs typeface="Avenir"/>
                <a:sym typeface="Avenir"/>
              </a:defRPr>
            </a:lvl8pPr>
            <a:lvl9pPr lvl="8" algn="l" rtl="0">
              <a:lnSpc>
                <a:spcPct val="100000"/>
              </a:lnSpc>
              <a:spcBef>
                <a:spcPts val="0"/>
              </a:spcBef>
              <a:spcAft>
                <a:spcPts val="0"/>
              </a:spcAft>
              <a:buSzPts val="2800"/>
              <a:buNone/>
              <a:defRPr>
                <a:latin typeface="Avenir"/>
                <a:ea typeface="Avenir"/>
                <a:cs typeface="Avenir"/>
                <a:sym typeface="Avenir"/>
              </a:defRPr>
            </a:lvl9pPr>
          </a:lstStyle>
          <a:p>
            <a:endParaRPr/>
          </a:p>
        </p:txBody>
      </p:sp>
      <p:sp>
        <p:nvSpPr>
          <p:cNvPr id="305" name="Google Shape;305;p61"/>
          <p:cNvSpPr txBox="1">
            <a:spLocks noGrp="1"/>
          </p:cNvSpPr>
          <p:nvPr>
            <p:ph type="body" idx="1"/>
          </p:nvPr>
        </p:nvSpPr>
        <p:spPr>
          <a:xfrm>
            <a:off x="613175" y="1283351"/>
            <a:ext cx="5580000" cy="4884800"/>
          </a:xfrm>
          <a:prstGeom prst="rect">
            <a:avLst/>
          </a:prstGeom>
          <a:noFill/>
          <a:ln>
            <a:noFill/>
          </a:ln>
        </p:spPr>
        <p:txBody>
          <a:bodyPr spcFirstLastPara="1" wrap="square" lIns="91425" tIns="91425" rIns="91425" bIns="91425" anchor="t" anchorCtr="0">
            <a:normAutofit/>
          </a:bodyPr>
          <a:lstStyle>
            <a:lvl1pPr marL="609585" lvl="0" indent="-431789" algn="l" rtl="0">
              <a:lnSpc>
                <a:spcPct val="115000"/>
              </a:lnSpc>
              <a:spcBef>
                <a:spcPts val="0"/>
              </a:spcBef>
              <a:spcAft>
                <a:spcPts val="0"/>
              </a:spcAft>
              <a:buSzPts val="1500"/>
              <a:buFont typeface="Source Sans Pro"/>
              <a:buChar char="●"/>
              <a:defRPr sz="2000" b="1">
                <a:latin typeface="Source Sans Pro"/>
                <a:ea typeface="Source Sans Pro"/>
                <a:cs typeface="Source Sans Pro"/>
                <a:sym typeface="Source Sans Pro"/>
              </a:defRPr>
            </a:lvl1pPr>
            <a:lvl2pPr marL="1219170" lvl="1"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2pPr>
            <a:lvl3pPr marL="1828754" lvl="2"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3pPr>
            <a:lvl4pPr marL="2438339" lvl="3"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4pPr>
            <a:lvl5pPr marL="3047924" lvl="4"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5pPr>
            <a:lvl6pPr marL="3657509" lvl="5"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6pPr>
            <a:lvl7pPr marL="4267093" lvl="6"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7pPr>
            <a:lvl8pPr marL="4876678" lvl="7"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8pPr>
            <a:lvl9pPr marL="5486263" lvl="8" indent="-431789" algn="l" rtl="0">
              <a:lnSpc>
                <a:spcPct val="115000"/>
              </a:lnSpc>
              <a:spcBef>
                <a:spcPts val="0"/>
              </a:spcBef>
              <a:spcAft>
                <a:spcPts val="0"/>
              </a:spcAft>
              <a:buSzPts val="1500"/>
              <a:buFont typeface="Source Sans Pro"/>
              <a:buChar char="■"/>
              <a:defRPr sz="2000">
                <a:latin typeface="Source Sans Pro"/>
                <a:ea typeface="Source Sans Pro"/>
                <a:cs typeface="Source Sans Pro"/>
                <a:sym typeface="Source Sans Pro"/>
              </a:defRPr>
            </a:lvl9pPr>
          </a:lstStyle>
          <a:p>
            <a:endParaRPr/>
          </a:p>
        </p:txBody>
      </p:sp>
      <p:sp>
        <p:nvSpPr>
          <p:cNvPr id="306" name="Google Shape;306;p61"/>
          <p:cNvSpPr txBox="1">
            <a:spLocks noGrp="1"/>
          </p:cNvSpPr>
          <p:nvPr>
            <p:ph type="subTitle" idx="2"/>
          </p:nvPr>
        </p:nvSpPr>
        <p:spPr>
          <a:xfrm>
            <a:off x="582525" y="322725"/>
            <a:ext cx="6836800" cy="35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None/>
              <a:defRPr sz="1600" b="1">
                <a:solidFill>
                  <a:schemeClr val="dk2"/>
                </a:solidFill>
                <a:latin typeface="Source Sans Pro"/>
                <a:ea typeface="Source Sans Pro"/>
                <a:cs typeface="Source Sans Pro"/>
                <a:sym typeface="Source Sans Pro"/>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Four Content Boxes 2">
  <p:cSld name="Four Content Boxes_3">
    <p:spTree>
      <p:nvGrpSpPr>
        <p:cNvPr id="1" name="Shape 307"/>
        <p:cNvGrpSpPr/>
        <p:nvPr/>
      </p:nvGrpSpPr>
      <p:grpSpPr>
        <a:xfrm>
          <a:off x="0" y="0"/>
          <a:ext cx="0" cy="0"/>
          <a:chOff x="0" y="0"/>
          <a:chExt cx="0" cy="0"/>
        </a:xfrm>
      </p:grpSpPr>
      <p:sp>
        <p:nvSpPr>
          <p:cNvPr id="308" name="Google Shape;308;p62"/>
          <p:cNvSpPr txBox="1">
            <a:spLocks noGrp="1"/>
          </p:cNvSpPr>
          <p:nvPr>
            <p:ph type="body" idx="1"/>
          </p:nvPr>
        </p:nvSpPr>
        <p:spPr>
          <a:xfrm>
            <a:off x="609600" y="1525495"/>
            <a:ext cx="5486400" cy="1853200"/>
          </a:xfrm>
          <a:prstGeom prst="rect">
            <a:avLst/>
          </a:prstGeom>
          <a:solidFill>
            <a:srgbClr val="F2F2F2"/>
          </a:solidFill>
          <a:ln w="76200" cap="flat" cmpd="sng">
            <a:solidFill>
              <a:srgbClr val="FFFFFF"/>
            </a:solidFill>
            <a:prstDash val="solid"/>
            <a:round/>
            <a:headEnd type="none" w="sm" len="sm"/>
            <a:tailEnd type="none" w="sm" len="sm"/>
          </a:ln>
        </p:spPr>
        <p:txBody>
          <a:bodyPr spcFirstLastPara="1" wrap="square" lIns="171450" tIns="171450" rIns="171450" bIns="171450" anchor="t" anchorCtr="0">
            <a:normAutofit/>
          </a:bodyPr>
          <a:lstStyle>
            <a:lvl1pPr marL="609585" lvl="0"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1pPr>
            <a:lvl2pPr marL="1219170" lvl="1"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2pPr>
            <a:lvl3pPr marL="1828754" lvl="2"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3pPr>
            <a:lvl4pPr marL="2438339" lvl="3"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4pPr>
            <a:lvl5pPr marL="3047924" lvl="4" indent="-431789" algn="l" rtl="0">
              <a:lnSpc>
                <a:spcPct val="120000"/>
              </a:lnSpc>
              <a:spcBef>
                <a:spcPts val="800"/>
              </a:spcBef>
              <a:spcAft>
                <a:spcPts val="0"/>
              </a:spcAft>
              <a:buClr>
                <a:srgbClr val="454454"/>
              </a:buClr>
              <a:buSzPts val="1500"/>
              <a:buFont typeface="Source Sans Pro"/>
              <a:buChar char="○"/>
              <a:defRPr sz="2000">
                <a:latin typeface="Source Sans Pro"/>
                <a:ea typeface="Source Sans Pro"/>
                <a:cs typeface="Source Sans Pro"/>
                <a:sym typeface="Source Sans Pro"/>
              </a:defRPr>
            </a:lvl5pPr>
            <a:lvl6pPr marL="3657509" lvl="5" indent="-423323" algn="l" rtl="0">
              <a:lnSpc>
                <a:spcPct val="120000"/>
              </a:lnSpc>
              <a:spcBef>
                <a:spcPts val="800"/>
              </a:spcBef>
              <a:spcAft>
                <a:spcPts val="0"/>
              </a:spcAft>
              <a:buClr>
                <a:srgbClr val="454454"/>
              </a:buClr>
              <a:buSzPts val="1400"/>
              <a:buChar char="■"/>
              <a:defRPr/>
            </a:lvl6pPr>
            <a:lvl7pPr marL="4267093" lvl="6" indent="-423323" algn="l" rtl="0">
              <a:lnSpc>
                <a:spcPct val="120000"/>
              </a:lnSpc>
              <a:spcBef>
                <a:spcPts val="800"/>
              </a:spcBef>
              <a:spcAft>
                <a:spcPts val="0"/>
              </a:spcAft>
              <a:buClr>
                <a:srgbClr val="454454"/>
              </a:buClr>
              <a:buSzPts val="1400"/>
              <a:buChar char="●"/>
              <a:defRPr/>
            </a:lvl7pPr>
            <a:lvl8pPr marL="4876678" lvl="7" indent="-423323" algn="l" rtl="0">
              <a:lnSpc>
                <a:spcPct val="120000"/>
              </a:lnSpc>
              <a:spcBef>
                <a:spcPts val="800"/>
              </a:spcBef>
              <a:spcAft>
                <a:spcPts val="0"/>
              </a:spcAft>
              <a:buClr>
                <a:srgbClr val="454454"/>
              </a:buClr>
              <a:buSzPts val="1400"/>
              <a:buChar char="○"/>
              <a:defRPr/>
            </a:lvl8pPr>
            <a:lvl9pPr marL="5486263" lvl="8" indent="-423323" algn="l" rtl="0">
              <a:lnSpc>
                <a:spcPct val="120000"/>
              </a:lnSpc>
              <a:spcBef>
                <a:spcPts val="800"/>
              </a:spcBef>
              <a:spcAft>
                <a:spcPts val="0"/>
              </a:spcAft>
              <a:buClr>
                <a:srgbClr val="454454"/>
              </a:buClr>
              <a:buSzPts val="1400"/>
              <a:buChar char="■"/>
              <a:defRPr/>
            </a:lvl9pPr>
          </a:lstStyle>
          <a:p>
            <a:endParaRPr/>
          </a:p>
        </p:txBody>
      </p:sp>
      <p:sp>
        <p:nvSpPr>
          <p:cNvPr id="309" name="Google Shape;309;p62"/>
          <p:cNvSpPr txBox="1">
            <a:spLocks noGrp="1"/>
          </p:cNvSpPr>
          <p:nvPr>
            <p:ph type="sldNum" idx="12"/>
          </p:nvPr>
        </p:nvSpPr>
        <p:spPr>
          <a:xfrm>
            <a:off x="11307328" y="6400415"/>
            <a:ext cx="275200" cy="276800"/>
          </a:xfrm>
          <a:prstGeom prst="rect">
            <a:avLst/>
          </a:prstGeom>
          <a:noFill/>
          <a:ln>
            <a:noFill/>
          </a:ln>
        </p:spPr>
        <p:txBody>
          <a:bodyPr spcFirstLastPara="1" wrap="square" lIns="34275" tIns="34275" rIns="34275" bIns="34275" anchor="ctr" anchorCtr="0">
            <a:normAutofit lnSpcReduction="10000"/>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333">
              <a:solidFill>
                <a:schemeClr val="dk2"/>
              </a:solidFill>
              <a:latin typeface="Arial"/>
              <a:ea typeface="Arial"/>
              <a:cs typeface="Arial"/>
              <a:sym typeface="Arial"/>
            </a:endParaRPr>
          </a:p>
        </p:txBody>
      </p:sp>
      <p:sp>
        <p:nvSpPr>
          <p:cNvPr id="310" name="Google Shape;310;p62"/>
          <p:cNvSpPr txBox="1">
            <a:spLocks noGrp="1"/>
          </p:cNvSpPr>
          <p:nvPr>
            <p:ph type="title"/>
          </p:nvPr>
        </p:nvSpPr>
        <p:spPr>
          <a:xfrm>
            <a:off x="613175" y="680400"/>
            <a:ext cx="7108400" cy="67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Bitter"/>
                <a:ea typeface="Bitter"/>
                <a:cs typeface="Bitter"/>
                <a:sym typeface="Bitter"/>
              </a:defRPr>
            </a:lvl1pPr>
            <a:lvl2pPr lvl="1" algn="l" rtl="0">
              <a:lnSpc>
                <a:spcPct val="100000"/>
              </a:lnSpc>
              <a:spcBef>
                <a:spcPts val="0"/>
              </a:spcBef>
              <a:spcAft>
                <a:spcPts val="0"/>
              </a:spcAft>
              <a:buSzPts val="2800"/>
              <a:buNone/>
              <a:defRPr>
                <a:latin typeface="Avenir"/>
                <a:ea typeface="Avenir"/>
                <a:cs typeface="Avenir"/>
                <a:sym typeface="Avenir"/>
              </a:defRPr>
            </a:lvl2pPr>
            <a:lvl3pPr lvl="2" algn="l" rtl="0">
              <a:lnSpc>
                <a:spcPct val="100000"/>
              </a:lnSpc>
              <a:spcBef>
                <a:spcPts val="0"/>
              </a:spcBef>
              <a:spcAft>
                <a:spcPts val="0"/>
              </a:spcAft>
              <a:buSzPts val="2800"/>
              <a:buNone/>
              <a:defRPr>
                <a:latin typeface="Avenir"/>
                <a:ea typeface="Avenir"/>
                <a:cs typeface="Avenir"/>
                <a:sym typeface="Avenir"/>
              </a:defRPr>
            </a:lvl3pPr>
            <a:lvl4pPr lvl="3" algn="l" rtl="0">
              <a:lnSpc>
                <a:spcPct val="100000"/>
              </a:lnSpc>
              <a:spcBef>
                <a:spcPts val="0"/>
              </a:spcBef>
              <a:spcAft>
                <a:spcPts val="0"/>
              </a:spcAft>
              <a:buSzPts val="2800"/>
              <a:buNone/>
              <a:defRPr>
                <a:latin typeface="Avenir"/>
                <a:ea typeface="Avenir"/>
                <a:cs typeface="Avenir"/>
                <a:sym typeface="Avenir"/>
              </a:defRPr>
            </a:lvl4pPr>
            <a:lvl5pPr lvl="4" algn="l" rtl="0">
              <a:lnSpc>
                <a:spcPct val="100000"/>
              </a:lnSpc>
              <a:spcBef>
                <a:spcPts val="0"/>
              </a:spcBef>
              <a:spcAft>
                <a:spcPts val="0"/>
              </a:spcAft>
              <a:buSzPts val="2800"/>
              <a:buNone/>
              <a:defRPr>
                <a:latin typeface="Avenir"/>
                <a:ea typeface="Avenir"/>
                <a:cs typeface="Avenir"/>
                <a:sym typeface="Avenir"/>
              </a:defRPr>
            </a:lvl5pPr>
            <a:lvl6pPr lvl="5" algn="l" rtl="0">
              <a:lnSpc>
                <a:spcPct val="100000"/>
              </a:lnSpc>
              <a:spcBef>
                <a:spcPts val="0"/>
              </a:spcBef>
              <a:spcAft>
                <a:spcPts val="0"/>
              </a:spcAft>
              <a:buSzPts val="2800"/>
              <a:buNone/>
              <a:defRPr>
                <a:latin typeface="Avenir"/>
                <a:ea typeface="Avenir"/>
                <a:cs typeface="Avenir"/>
                <a:sym typeface="Avenir"/>
              </a:defRPr>
            </a:lvl6pPr>
            <a:lvl7pPr lvl="6" algn="l" rtl="0">
              <a:lnSpc>
                <a:spcPct val="100000"/>
              </a:lnSpc>
              <a:spcBef>
                <a:spcPts val="0"/>
              </a:spcBef>
              <a:spcAft>
                <a:spcPts val="0"/>
              </a:spcAft>
              <a:buSzPts val="2800"/>
              <a:buNone/>
              <a:defRPr>
                <a:latin typeface="Avenir"/>
                <a:ea typeface="Avenir"/>
                <a:cs typeface="Avenir"/>
                <a:sym typeface="Avenir"/>
              </a:defRPr>
            </a:lvl7pPr>
            <a:lvl8pPr lvl="7" algn="l" rtl="0">
              <a:lnSpc>
                <a:spcPct val="100000"/>
              </a:lnSpc>
              <a:spcBef>
                <a:spcPts val="0"/>
              </a:spcBef>
              <a:spcAft>
                <a:spcPts val="0"/>
              </a:spcAft>
              <a:buSzPts val="2800"/>
              <a:buNone/>
              <a:defRPr>
                <a:latin typeface="Avenir"/>
                <a:ea typeface="Avenir"/>
                <a:cs typeface="Avenir"/>
                <a:sym typeface="Avenir"/>
              </a:defRPr>
            </a:lvl8pPr>
            <a:lvl9pPr lvl="8" algn="l" rtl="0">
              <a:lnSpc>
                <a:spcPct val="100000"/>
              </a:lnSpc>
              <a:spcBef>
                <a:spcPts val="0"/>
              </a:spcBef>
              <a:spcAft>
                <a:spcPts val="0"/>
              </a:spcAft>
              <a:buSzPts val="2800"/>
              <a:buNone/>
              <a:defRPr>
                <a:latin typeface="Avenir"/>
                <a:ea typeface="Avenir"/>
                <a:cs typeface="Avenir"/>
                <a:sym typeface="Avenir"/>
              </a:defRPr>
            </a:lvl9pPr>
          </a:lstStyle>
          <a:p>
            <a:endParaRPr/>
          </a:p>
        </p:txBody>
      </p:sp>
      <p:sp>
        <p:nvSpPr>
          <p:cNvPr id="311" name="Google Shape;311;p62"/>
          <p:cNvSpPr txBox="1">
            <a:spLocks noGrp="1"/>
          </p:cNvSpPr>
          <p:nvPr>
            <p:ph type="subTitle" idx="2"/>
          </p:nvPr>
        </p:nvSpPr>
        <p:spPr>
          <a:xfrm>
            <a:off x="582525" y="322725"/>
            <a:ext cx="6836800" cy="357600"/>
          </a:xfrm>
          <a:prstGeom prst="rect">
            <a:avLst/>
          </a:prstGeom>
          <a:noFill/>
          <a:ln>
            <a:noFill/>
          </a:ln>
        </p:spPr>
        <p:txBody>
          <a:bodyPr spcFirstLastPara="1" wrap="square" lIns="91425" tIns="91425" rIns="91425" bIns="91425" anchor="ctr" anchorCtr="0">
            <a:normAutofit/>
          </a:bodyPr>
          <a:lstStyle>
            <a:lvl1pPr lvl="0" algn="l" rtl="0">
              <a:lnSpc>
                <a:spcPct val="115000"/>
              </a:lnSpc>
              <a:spcBef>
                <a:spcPts val="0"/>
              </a:spcBef>
              <a:spcAft>
                <a:spcPts val="0"/>
              </a:spcAft>
              <a:buSzPts val="1800"/>
              <a:buNone/>
              <a:defRPr sz="1600" b="1">
                <a:solidFill>
                  <a:schemeClr val="dk2"/>
                </a:solidFill>
                <a:latin typeface="Source Sans Pro"/>
                <a:ea typeface="Source Sans Pro"/>
                <a:cs typeface="Source Sans Pro"/>
                <a:sym typeface="Source Sans Pro"/>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1 1">
  <p:cSld name="TITLE_1_1">
    <p:spTree>
      <p:nvGrpSpPr>
        <p:cNvPr id="1" name="Shape 312"/>
        <p:cNvGrpSpPr/>
        <p:nvPr/>
      </p:nvGrpSpPr>
      <p:grpSpPr>
        <a:xfrm>
          <a:off x="0" y="0"/>
          <a:ext cx="0" cy="0"/>
          <a:chOff x="0" y="0"/>
          <a:chExt cx="0" cy="0"/>
        </a:xfrm>
      </p:grpSpPr>
      <p:sp>
        <p:nvSpPr>
          <p:cNvPr id="313" name="Google Shape;313;p63"/>
          <p:cNvSpPr/>
          <p:nvPr/>
        </p:nvSpPr>
        <p:spPr>
          <a:xfrm>
            <a:off x="10100" y="0"/>
            <a:ext cx="12192000" cy="568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14" name="Google Shape;314;p63"/>
          <p:cNvPicPr preferRelativeResize="0"/>
          <p:nvPr/>
        </p:nvPicPr>
        <p:blipFill rotWithShape="1">
          <a:blip r:embed="rId2">
            <a:alphaModFix/>
          </a:blip>
          <a:srcRect/>
          <a:stretch/>
        </p:blipFill>
        <p:spPr>
          <a:xfrm>
            <a:off x="548575" y="466306"/>
            <a:ext cx="2559300" cy="569844"/>
          </a:xfrm>
          <a:prstGeom prst="rect">
            <a:avLst/>
          </a:prstGeom>
          <a:noFill/>
          <a:ln>
            <a:noFill/>
          </a:ln>
        </p:spPr>
      </p:pic>
      <p:sp>
        <p:nvSpPr>
          <p:cNvPr id="315" name="Google Shape;315;p63"/>
          <p:cNvSpPr txBox="1">
            <a:spLocks noGrp="1"/>
          </p:cNvSpPr>
          <p:nvPr>
            <p:ph type="title"/>
          </p:nvPr>
        </p:nvSpPr>
        <p:spPr>
          <a:xfrm>
            <a:off x="1524000" y="1532951"/>
            <a:ext cx="9144000" cy="1613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2800"/>
              <a:buNone/>
              <a:defRPr sz="4800">
                <a:solidFill>
                  <a:srgbClr val="F2F2F2"/>
                </a:solidFill>
              </a:defRPr>
            </a:lvl1pPr>
            <a:lvl2pPr lvl="1" algn="ctr" rtl="0">
              <a:lnSpc>
                <a:spcPct val="100000"/>
              </a:lnSpc>
              <a:spcBef>
                <a:spcPts val="0"/>
              </a:spcBef>
              <a:spcAft>
                <a:spcPts val="0"/>
              </a:spcAft>
              <a:buSzPts val="2800"/>
              <a:buNone/>
              <a:defRPr sz="4800">
                <a:solidFill>
                  <a:srgbClr val="F2F2F2"/>
                </a:solidFill>
              </a:defRPr>
            </a:lvl2pPr>
            <a:lvl3pPr lvl="2" algn="ctr" rtl="0">
              <a:lnSpc>
                <a:spcPct val="100000"/>
              </a:lnSpc>
              <a:spcBef>
                <a:spcPts val="0"/>
              </a:spcBef>
              <a:spcAft>
                <a:spcPts val="0"/>
              </a:spcAft>
              <a:buSzPts val="2800"/>
              <a:buNone/>
              <a:defRPr sz="4800">
                <a:solidFill>
                  <a:srgbClr val="F2F2F2"/>
                </a:solidFill>
              </a:defRPr>
            </a:lvl3pPr>
            <a:lvl4pPr lvl="3" algn="ctr" rtl="0">
              <a:lnSpc>
                <a:spcPct val="100000"/>
              </a:lnSpc>
              <a:spcBef>
                <a:spcPts val="0"/>
              </a:spcBef>
              <a:spcAft>
                <a:spcPts val="0"/>
              </a:spcAft>
              <a:buSzPts val="2800"/>
              <a:buNone/>
              <a:defRPr sz="4800">
                <a:solidFill>
                  <a:srgbClr val="F2F2F2"/>
                </a:solidFill>
              </a:defRPr>
            </a:lvl4pPr>
            <a:lvl5pPr lvl="4" algn="ctr" rtl="0">
              <a:lnSpc>
                <a:spcPct val="100000"/>
              </a:lnSpc>
              <a:spcBef>
                <a:spcPts val="0"/>
              </a:spcBef>
              <a:spcAft>
                <a:spcPts val="0"/>
              </a:spcAft>
              <a:buSzPts val="2800"/>
              <a:buNone/>
              <a:defRPr sz="4800">
                <a:solidFill>
                  <a:srgbClr val="F2F2F2"/>
                </a:solidFill>
              </a:defRPr>
            </a:lvl5pPr>
            <a:lvl6pPr lvl="5" algn="ctr" rtl="0">
              <a:lnSpc>
                <a:spcPct val="100000"/>
              </a:lnSpc>
              <a:spcBef>
                <a:spcPts val="0"/>
              </a:spcBef>
              <a:spcAft>
                <a:spcPts val="0"/>
              </a:spcAft>
              <a:buSzPts val="2800"/>
              <a:buNone/>
              <a:defRPr sz="4800">
                <a:solidFill>
                  <a:srgbClr val="F2F2F2"/>
                </a:solidFill>
              </a:defRPr>
            </a:lvl6pPr>
            <a:lvl7pPr lvl="6" algn="ctr" rtl="0">
              <a:lnSpc>
                <a:spcPct val="100000"/>
              </a:lnSpc>
              <a:spcBef>
                <a:spcPts val="0"/>
              </a:spcBef>
              <a:spcAft>
                <a:spcPts val="0"/>
              </a:spcAft>
              <a:buSzPts val="2800"/>
              <a:buNone/>
              <a:defRPr sz="4800">
                <a:solidFill>
                  <a:srgbClr val="F2F2F2"/>
                </a:solidFill>
              </a:defRPr>
            </a:lvl7pPr>
            <a:lvl8pPr lvl="7" algn="ctr" rtl="0">
              <a:lnSpc>
                <a:spcPct val="100000"/>
              </a:lnSpc>
              <a:spcBef>
                <a:spcPts val="0"/>
              </a:spcBef>
              <a:spcAft>
                <a:spcPts val="0"/>
              </a:spcAft>
              <a:buSzPts val="2800"/>
              <a:buNone/>
              <a:defRPr sz="4800">
                <a:solidFill>
                  <a:srgbClr val="F2F2F2"/>
                </a:solidFill>
              </a:defRPr>
            </a:lvl8pPr>
            <a:lvl9pPr lvl="8" algn="ctr" rtl="0">
              <a:lnSpc>
                <a:spcPct val="100000"/>
              </a:lnSpc>
              <a:spcBef>
                <a:spcPts val="0"/>
              </a:spcBef>
              <a:spcAft>
                <a:spcPts val="0"/>
              </a:spcAft>
              <a:buSzPts val="2800"/>
              <a:buNone/>
              <a:defRPr sz="4800">
                <a:solidFill>
                  <a:srgbClr val="F2F2F2"/>
                </a:solidFill>
              </a:defRPr>
            </a:lvl9pPr>
          </a:lstStyle>
          <a:p>
            <a:endParaRPr/>
          </a:p>
        </p:txBody>
      </p:sp>
      <p:sp>
        <p:nvSpPr>
          <p:cNvPr id="316" name="Google Shape;316;p63"/>
          <p:cNvSpPr txBox="1">
            <a:spLocks noGrp="1"/>
          </p:cNvSpPr>
          <p:nvPr>
            <p:ph type="subTitle" idx="1"/>
          </p:nvPr>
        </p:nvSpPr>
        <p:spPr>
          <a:xfrm>
            <a:off x="1534100" y="3146637"/>
            <a:ext cx="9144000" cy="760000"/>
          </a:xfrm>
          <a:prstGeom prst="rect">
            <a:avLst/>
          </a:prstGeom>
          <a:noFill/>
          <a:ln>
            <a:noFill/>
          </a:ln>
        </p:spPr>
        <p:txBody>
          <a:bodyPr spcFirstLastPara="1" wrap="square" lIns="91425" tIns="91425" rIns="91425" bIns="91425" anchor="t" anchorCtr="0">
            <a:normAutofit/>
          </a:bodyPr>
          <a:lstStyle>
            <a:lvl1pPr lvl="0" algn="ctr" rtl="0">
              <a:lnSpc>
                <a:spcPct val="115000"/>
              </a:lnSpc>
              <a:spcBef>
                <a:spcPts val="0"/>
              </a:spcBef>
              <a:spcAft>
                <a:spcPts val="0"/>
              </a:spcAft>
              <a:buSzPts val="1800"/>
              <a:buNone/>
              <a:defRPr sz="1867" b="1">
                <a:solidFill>
                  <a:srgbClr val="F2F2F2"/>
                </a:solidFill>
              </a:defRPr>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7"/>
        <p:cNvGrpSpPr/>
        <p:nvPr/>
      </p:nvGrpSpPr>
      <p:grpSpPr>
        <a:xfrm>
          <a:off x="0" y="0"/>
          <a:ext cx="0" cy="0"/>
          <a:chOff x="0" y="0"/>
          <a:chExt cx="0" cy="0"/>
        </a:xfrm>
      </p:grpSpPr>
      <p:sp>
        <p:nvSpPr>
          <p:cNvPr id="318" name="Google Shape;318;p64"/>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6933"/>
            </a:lvl1pPr>
            <a:lvl2pPr lvl="1" algn="ctr" rtl="0">
              <a:lnSpc>
                <a:spcPct val="100000"/>
              </a:lnSpc>
              <a:spcBef>
                <a:spcPts val="0"/>
              </a:spcBef>
              <a:spcAft>
                <a:spcPts val="0"/>
              </a:spcAft>
              <a:buSzPts val="5200"/>
              <a:buNone/>
              <a:defRPr sz="6933"/>
            </a:lvl2pPr>
            <a:lvl3pPr lvl="2" algn="ctr" rtl="0">
              <a:lnSpc>
                <a:spcPct val="100000"/>
              </a:lnSpc>
              <a:spcBef>
                <a:spcPts val="0"/>
              </a:spcBef>
              <a:spcAft>
                <a:spcPts val="0"/>
              </a:spcAft>
              <a:buSzPts val="5200"/>
              <a:buNone/>
              <a:defRPr sz="6933"/>
            </a:lvl3pPr>
            <a:lvl4pPr lvl="3" algn="ctr" rtl="0">
              <a:lnSpc>
                <a:spcPct val="100000"/>
              </a:lnSpc>
              <a:spcBef>
                <a:spcPts val="0"/>
              </a:spcBef>
              <a:spcAft>
                <a:spcPts val="0"/>
              </a:spcAft>
              <a:buSzPts val="5200"/>
              <a:buNone/>
              <a:defRPr sz="6933"/>
            </a:lvl4pPr>
            <a:lvl5pPr lvl="4" algn="ctr" rtl="0">
              <a:lnSpc>
                <a:spcPct val="100000"/>
              </a:lnSpc>
              <a:spcBef>
                <a:spcPts val="0"/>
              </a:spcBef>
              <a:spcAft>
                <a:spcPts val="0"/>
              </a:spcAft>
              <a:buSzPts val="5200"/>
              <a:buNone/>
              <a:defRPr sz="6933"/>
            </a:lvl5pPr>
            <a:lvl6pPr lvl="5" algn="ctr" rtl="0">
              <a:lnSpc>
                <a:spcPct val="100000"/>
              </a:lnSpc>
              <a:spcBef>
                <a:spcPts val="0"/>
              </a:spcBef>
              <a:spcAft>
                <a:spcPts val="0"/>
              </a:spcAft>
              <a:buSzPts val="5200"/>
              <a:buNone/>
              <a:defRPr sz="6933"/>
            </a:lvl6pPr>
            <a:lvl7pPr lvl="6" algn="ctr" rtl="0">
              <a:lnSpc>
                <a:spcPct val="100000"/>
              </a:lnSpc>
              <a:spcBef>
                <a:spcPts val="0"/>
              </a:spcBef>
              <a:spcAft>
                <a:spcPts val="0"/>
              </a:spcAft>
              <a:buSzPts val="5200"/>
              <a:buNone/>
              <a:defRPr sz="6933"/>
            </a:lvl7pPr>
            <a:lvl8pPr lvl="7" algn="ctr" rtl="0">
              <a:lnSpc>
                <a:spcPct val="100000"/>
              </a:lnSpc>
              <a:spcBef>
                <a:spcPts val="0"/>
              </a:spcBef>
              <a:spcAft>
                <a:spcPts val="0"/>
              </a:spcAft>
              <a:buSzPts val="5200"/>
              <a:buNone/>
              <a:defRPr sz="6933"/>
            </a:lvl8pPr>
            <a:lvl9pPr lvl="8" algn="ctr" rtl="0">
              <a:lnSpc>
                <a:spcPct val="100000"/>
              </a:lnSpc>
              <a:spcBef>
                <a:spcPts val="0"/>
              </a:spcBef>
              <a:spcAft>
                <a:spcPts val="0"/>
              </a:spcAft>
              <a:buSzPts val="5200"/>
              <a:buNone/>
              <a:defRPr sz="6933"/>
            </a:lvl9pPr>
          </a:lstStyle>
          <a:p>
            <a:endParaRPr/>
          </a:p>
        </p:txBody>
      </p:sp>
      <p:sp>
        <p:nvSpPr>
          <p:cNvPr id="319" name="Google Shape;319;p64"/>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320" name="Google Shape;320;p6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1"/>
        <p:cNvGrpSpPr/>
        <p:nvPr/>
      </p:nvGrpSpPr>
      <p:grpSpPr>
        <a:xfrm>
          <a:off x="0" y="0"/>
          <a:ext cx="0" cy="0"/>
          <a:chOff x="0" y="0"/>
          <a:chExt cx="0" cy="0"/>
        </a:xfrm>
      </p:grpSpPr>
      <p:sp>
        <p:nvSpPr>
          <p:cNvPr id="322" name="Google Shape;322;p65"/>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4800"/>
            </a:lvl1pPr>
            <a:lvl2pPr lvl="1" algn="ctr" rtl="0">
              <a:lnSpc>
                <a:spcPct val="100000"/>
              </a:lnSpc>
              <a:spcBef>
                <a:spcPts val="0"/>
              </a:spcBef>
              <a:spcAft>
                <a:spcPts val="0"/>
              </a:spcAft>
              <a:buSzPts val="3600"/>
              <a:buNone/>
              <a:defRPr sz="4800"/>
            </a:lvl2pPr>
            <a:lvl3pPr lvl="2" algn="ctr" rtl="0">
              <a:lnSpc>
                <a:spcPct val="100000"/>
              </a:lnSpc>
              <a:spcBef>
                <a:spcPts val="0"/>
              </a:spcBef>
              <a:spcAft>
                <a:spcPts val="0"/>
              </a:spcAft>
              <a:buSzPts val="3600"/>
              <a:buNone/>
              <a:defRPr sz="4800"/>
            </a:lvl3pPr>
            <a:lvl4pPr lvl="3" algn="ctr" rtl="0">
              <a:lnSpc>
                <a:spcPct val="100000"/>
              </a:lnSpc>
              <a:spcBef>
                <a:spcPts val="0"/>
              </a:spcBef>
              <a:spcAft>
                <a:spcPts val="0"/>
              </a:spcAft>
              <a:buSzPts val="3600"/>
              <a:buNone/>
              <a:defRPr sz="4800"/>
            </a:lvl4pPr>
            <a:lvl5pPr lvl="4" algn="ctr" rtl="0">
              <a:lnSpc>
                <a:spcPct val="100000"/>
              </a:lnSpc>
              <a:spcBef>
                <a:spcPts val="0"/>
              </a:spcBef>
              <a:spcAft>
                <a:spcPts val="0"/>
              </a:spcAft>
              <a:buSzPts val="3600"/>
              <a:buNone/>
              <a:defRPr sz="4800"/>
            </a:lvl5pPr>
            <a:lvl6pPr lvl="5" algn="ctr" rtl="0">
              <a:lnSpc>
                <a:spcPct val="100000"/>
              </a:lnSpc>
              <a:spcBef>
                <a:spcPts val="0"/>
              </a:spcBef>
              <a:spcAft>
                <a:spcPts val="0"/>
              </a:spcAft>
              <a:buSzPts val="3600"/>
              <a:buNone/>
              <a:defRPr sz="4800"/>
            </a:lvl6pPr>
            <a:lvl7pPr lvl="6" algn="ctr" rtl="0">
              <a:lnSpc>
                <a:spcPct val="100000"/>
              </a:lnSpc>
              <a:spcBef>
                <a:spcPts val="0"/>
              </a:spcBef>
              <a:spcAft>
                <a:spcPts val="0"/>
              </a:spcAft>
              <a:buSzPts val="3600"/>
              <a:buNone/>
              <a:defRPr sz="4800"/>
            </a:lvl7pPr>
            <a:lvl8pPr lvl="7" algn="ctr" rtl="0">
              <a:lnSpc>
                <a:spcPct val="100000"/>
              </a:lnSpc>
              <a:spcBef>
                <a:spcPts val="0"/>
              </a:spcBef>
              <a:spcAft>
                <a:spcPts val="0"/>
              </a:spcAft>
              <a:buSzPts val="3600"/>
              <a:buNone/>
              <a:defRPr sz="4800"/>
            </a:lvl8pPr>
            <a:lvl9pPr lvl="8" algn="ctr" rtl="0">
              <a:lnSpc>
                <a:spcPct val="100000"/>
              </a:lnSpc>
              <a:spcBef>
                <a:spcPts val="0"/>
              </a:spcBef>
              <a:spcAft>
                <a:spcPts val="0"/>
              </a:spcAft>
              <a:buSzPts val="3600"/>
              <a:buNone/>
              <a:defRPr sz="4800"/>
            </a:lvl9pPr>
          </a:lstStyle>
          <a:p>
            <a:endParaRPr/>
          </a:p>
        </p:txBody>
      </p:sp>
      <p:sp>
        <p:nvSpPr>
          <p:cNvPr id="323" name="Google Shape;323;p6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Content Placeholder 2"/>
          <p:cNvSpPr>
            <a:spLocks noGrp="1"/>
          </p:cNvSpPr>
          <p:nvPr>
            <p:ph sz="half" idx="1"/>
          </p:nvPr>
        </p:nvSpPr>
        <p:spPr>
          <a:xfrm>
            <a:off x="609600" y="2475722"/>
            <a:ext cx="5283200" cy="3701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2475722"/>
            <a:ext cx="5283200" cy="3701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p>
            <a:r>
              <a:rPr lang="en-US"/>
              <a:t>DIGITAL SERVICE at VA</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609600" y="1701801"/>
            <a:ext cx="10058400" cy="597704"/>
          </a:xfrm>
        </p:spPr>
        <p:txBody>
          <a:bodyPr/>
          <a:lstStyle>
            <a:lvl1pPr marL="0" indent="0">
              <a:buNone/>
              <a:defRPr/>
            </a:lvl1pPr>
          </a:lstStyle>
          <a:p>
            <a:pPr lvl="0"/>
            <a:r>
              <a:rPr lang="en-US"/>
              <a:t>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bg2"/>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781268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4"/>
        <p:cNvGrpSpPr/>
        <p:nvPr/>
      </p:nvGrpSpPr>
      <p:grpSpPr>
        <a:xfrm>
          <a:off x="0" y="0"/>
          <a:ext cx="0" cy="0"/>
          <a:chOff x="0" y="0"/>
          <a:chExt cx="0" cy="0"/>
        </a:xfrm>
      </p:grpSpPr>
      <p:sp>
        <p:nvSpPr>
          <p:cNvPr id="325" name="Google Shape;325;p6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26" name="Google Shape;326;p6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rtl="0">
              <a:lnSpc>
                <a:spcPct val="115000"/>
              </a:lnSpc>
              <a:spcBef>
                <a:spcPts val="0"/>
              </a:spcBef>
              <a:spcAft>
                <a:spcPts val="0"/>
              </a:spcAft>
              <a:buSzPts val="1800"/>
              <a:buChar char="●"/>
              <a:defRPr/>
            </a:lvl1pPr>
            <a:lvl2pPr marL="1219170" lvl="1" indent="-423323" algn="l" rtl="0">
              <a:lnSpc>
                <a:spcPct val="115000"/>
              </a:lnSpc>
              <a:spcBef>
                <a:spcPts val="0"/>
              </a:spcBef>
              <a:spcAft>
                <a:spcPts val="0"/>
              </a:spcAft>
              <a:buSzPts val="1400"/>
              <a:buChar char="○"/>
              <a:defRPr/>
            </a:lvl2pPr>
            <a:lvl3pPr marL="1828754" lvl="2" indent="-423323" algn="l" rtl="0">
              <a:lnSpc>
                <a:spcPct val="115000"/>
              </a:lnSpc>
              <a:spcBef>
                <a:spcPts val="0"/>
              </a:spcBef>
              <a:spcAft>
                <a:spcPts val="0"/>
              </a:spcAft>
              <a:buSzPts val="1400"/>
              <a:buChar char="■"/>
              <a:defRPr/>
            </a:lvl3pPr>
            <a:lvl4pPr marL="2438339" lvl="3" indent="-423323" algn="l" rtl="0">
              <a:lnSpc>
                <a:spcPct val="115000"/>
              </a:lnSpc>
              <a:spcBef>
                <a:spcPts val="0"/>
              </a:spcBef>
              <a:spcAft>
                <a:spcPts val="0"/>
              </a:spcAft>
              <a:buSzPts val="1400"/>
              <a:buChar char="●"/>
              <a:defRPr/>
            </a:lvl4pPr>
            <a:lvl5pPr marL="3047924" lvl="4" indent="-423323" algn="l" rtl="0">
              <a:lnSpc>
                <a:spcPct val="115000"/>
              </a:lnSpc>
              <a:spcBef>
                <a:spcPts val="0"/>
              </a:spcBef>
              <a:spcAft>
                <a:spcPts val="0"/>
              </a:spcAft>
              <a:buSzPts val="1400"/>
              <a:buChar char="○"/>
              <a:defRPr/>
            </a:lvl5pPr>
            <a:lvl6pPr marL="3657509" lvl="5" indent="-423323" algn="l" rtl="0">
              <a:lnSpc>
                <a:spcPct val="115000"/>
              </a:lnSpc>
              <a:spcBef>
                <a:spcPts val="0"/>
              </a:spcBef>
              <a:spcAft>
                <a:spcPts val="0"/>
              </a:spcAft>
              <a:buSzPts val="1400"/>
              <a:buChar char="■"/>
              <a:defRPr/>
            </a:lvl6pPr>
            <a:lvl7pPr marL="4267093" lvl="6" indent="-423323" algn="l" rtl="0">
              <a:lnSpc>
                <a:spcPct val="115000"/>
              </a:lnSpc>
              <a:spcBef>
                <a:spcPts val="0"/>
              </a:spcBef>
              <a:spcAft>
                <a:spcPts val="0"/>
              </a:spcAft>
              <a:buSzPts val="1400"/>
              <a:buChar char="●"/>
              <a:defRPr/>
            </a:lvl7pPr>
            <a:lvl8pPr marL="4876678" lvl="7" indent="-423323" algn="l" rtl="0">
              <a:lnSpc>
                <a:spcPct val="115000"/>
              </a:lnSpc>
              <a:spcBef>
                <a:spcPts val="0"/>
              </a:spcBef>
              <a:spcAft>
                <a:spcPts val="0"/>
              </a:spcAft>
              <a:buSzPts val="1400"/>
              <a:buChar char="○"/>
              <a:defRPr/>
            </a:lvl8pPr>
            <a:lvl9pPr marL="5486263" lvl="8" indent="-423323" algn="l" rtl="0">
              <a:lnSpc>
                <a:spcPct val="115000"/>
              </a:lnSpc>
              <a:spcBef>
                <a:spcPts val="0"/>
              </a:spcBef>
              <a:spcAft>
                <a:spcPts val="0"/>
              </a:spcAft>
              <a:buSzPts val="1400"/>
              <a:buChar char="■"/>
              <a:defRPr/>
            </a:lvl9pPr>
          </a:lstStyle>
          <a:p>
            <a:endParaRPr/>
          </a:p>
        </p:txBody>
      </p:sp>
      <p:sp>
        <p:nvSpPr>
          <p:cNvPr id="327" name="Google Shape;327;p6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8"/>
        <p:cNvGrpSpPr/>
        <p:nvPr/>
      </p:nvGrpSpPr>
      <p:grpSpPr>
        <a:xfrm>
          <a:off x="0" y="0"/>
          <a:ext cx="0" cy="0"/>
          <a:chOff x="0" y="0"/>
          <a:chExt cx="0" cy="0"/>
        </a:xfrm>
      </p:grpSpPr>
      <p:sp>
        <p:nvSpPr>
          <p:cNvPr id="329" name="Google Shape;329;p6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30" name="Google Shape;330;p67"/>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rtl="0">
              <a:lnSpc>
                <a:spcPct val="115000"/>
              </a:lnSpc>
              <a:spcBef>
                <a:spcPts val="0"/>
              </a:spcBef>
              <a:spcAft>
                <a:spcPts val="0"/>
              </a:spcAft>
              <a:buSzPts val="1400"/>
              <a:buChar char="●"/>
              <a:defRPr sz="1867"/>
            </a:lvl1pPr>
            <a:lvl2pPr marL="1219170" lvl="1" indent="-406390" algn="l" rtl="0">
              <a:lnSpc>
                <a:spcPct val="115000"/>
              </a:lnSpc>
              <a:spcBef>
                <a:spcPts val="0"/>
              </a:spcBef>
              <a:spcAft>
                <a:spcPts val="0"/>
              </a:spcAft>
              <a:buSzPts val="1200"/>
              <a:buChar char="○"/>
              <a:defRPr sz="1600"/>
            </a:lvl2pPr>
            <a:lvl3pPr marL="1828754" lvl="2" indent="-406390" algn="l" rtl="0">
              <a:lnSpc>
                <a:spcPct val="115000"/>
              </a:lnSpc>
              <a:spcBef>
                <a:spcPts val="0"/>
              </a:spcBef>
              <a:spcAft>
                <a:spcPts val="0"/>
              </a:spcAft>
              <a:buSzPts val="1200"/>
              <a:buChar char="■"/>
              <a:defRPr sz="1600"/>
            </a:lvl3pPr>
            <a:lvl4pPr marL="2438339" lvl="3" indent="-406390" algn="l" rtl="0">
              <a:lnSpc>
                <a:spcPct val="115000"/>
              </a:lnSpc>
              <a:spcBef>
                <a:spcPts val="0"/>
              </a:spcBef>
              <a:spcAft>
                <a:spcPts val="0"/>
              </a:spcAft>
              <a:buSzPts val="1200"/>
              <a:buChar char="●"/>
              <a:defRPr sz="1600"/>
            </a:lvl4pPr>
            <a:lvl5pPr marL="3047924" lvl="4" indent="-406390" algn="l" rtl="0">
              <a:lnSpc>
                <a:spcPct val="115000"/>
              </a:lnSpc>
              <a:spcBef>
                <a:spcPts val="0"/>
              </a:spcBef>
              <a:spcAft>
                <a:spcPts val="0"/>
              </a:spcAft>
              <a:buSzPts val="1200"/>
              <a:buChar char="○"/>
              <a:defRPr sz="1600"/>
            </a:lvl5pPr>
            <a:lvl6pPr marL="3657509" lvl="5" indent="-406390" algn="l" rtl="0">
              <a:lnSpc>
                <a:spcPct val="115000"/>
              </a:lnSpc>
              <a:spcBef>
                <a:spcPts val="0"/>
              </a:spcBef>
              <a:spcAft>
                <a:spcPts val="0"/>
              </a:spcAft>
              <a:buSzPts val="1200"/>
              <a:buChar char="■"/>
              <a:defRPr sz="1600"/>
            </a:lvl6pPr>
            <a:lvl7pPr marL="4267093" lvl="6" indent="-406390" algn="l" rtl="0">
              <a:lnSpc>
                <a:spcPct val="115000"/>
              </a:lnSpc>
              <a:spcBef>
                <a:spcPts val="0"/>
              </a:spcBef>
              <a:spcAft>
                <a:spcPts val="0"/>
              </a:spcAft>
              <a:buSzPts val="1200"/>
              <a:buChar char="●"/>
              <a:defRPr sz="1600"/>
            </a:lvl7pPr>
            <a:lvl8pPr marL="4876678" lvl="7" indent="-406390" algn="l" rtl="0">
              <a:lnSpc>
                <a:spcPct val="115000"/>
              </a:lnSpc>
              <a:spcBef>
                <a:spcPts val="0"/>
              </a:spcBef>
              <a:spcAft>
                <a:spcPts val="0"/>
              </a:spcAft>
              <a:buSzPts val="1200"/>
              <a:buChar char="○"/>
              <a:defRPr sz="1600"/>
            </a:lvl8pPr>
            <a:lvl9pPr marL="5486263" lvl="8" indent="-406390" algn="l" rtl="0">
              <a:lnSpc>
                <a:spcPct val="115000"/>
              </a:lnSpc>
              <a:spcBef>
                <a:spcPts val="0"/>
              </a:spcBef>
              <a:spcAft>
                <a:spcPts val="0"/>
              </a:spcAft>
              <a:buSzPts val="1200"/>
              <a:buChar char="■"/>
              <a:defRPr sz="1600"/>
            </a:lvl9pPr>
          </a:lstStyle>
          <a:p>
            <a:endParaRPr/>
          </a:p>
        </p:txBody>
      </p:sp>
      <p:sp>
        <p:nvSpPr>
          <p:cNvPr id="331" name="Google Shape;331;p67"/>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rtl="0">
              <a:lnSpc>
                <a:spcPct val="115000"/>
              </a:lnSpc>
              <a:spcBef>
                <a:spcPts val="0"/>
              </a:spcBef>
              <a:spcAft>
                <a:spcPts val="0"/>
              </a:spcAft>
              <a:buSzPts val="1400"/>
              <a:buChar char="●"/>
              <a:defRPr sz="1867"/>
            </a:lvl1pPr>
            <a:lvl2pPr marL="1219170" lvl="1" indent="-406390" algn="l" rtl="0">
              <a:lnSpc>
                <a:spcPct val="115000"/>
              </a:lnSpc>
              <a:spcBef>
                <a:spcPts val="0"/>
              </a:spcBef>
              <a:spcAft>
                <a:spcPts val="0"/>
              </a:spcAft>
              <a:buSzPts val="1200"/>
              <a:buChar char="○"/>
              <a:defRPr sz="1600"/>
            </a:lvl2pPr>
            <a:lvl3pPr marL="1828754" lvl="2" indent="-406390" algn="l" rtl="0">
              <a:lnSpc>
                <a:spcPct val="115000"/>
              </a:lnSpc>
              <a:spcBef>
                <a:spcPts val="0"/>
              </a:spcBef>
              <a:spcAft>
                <a:spcPts val="0"/>
              </a:spcAft>
              <a:buSzPts val="1200"/>
              <a:buChar char="■"/>
              <a:defRPr sz="1600"/>
            </a:lvl3pPr>
            <a:lvl4pPr marL="2438339" lvl="3" indent="-406390" algn="l" rtl="0">
              <a:lnSpc>
                <a:spcPct val="115000"/>
              </a:lnSpc>
              <a:spcBef>
                <a:spcPts val="0"/>
              </a:spcBef>
              <a:spcAft>
                <a:spcPts val="0"/>
              </a:spcAft>
              <a:buSzPts val="1200"/>
              <a:buChar char="●"/>
              <a:defRPr sz="1600"/>
            </a:lvl4pPr>
            <a:lvl5pPr marL="3047924" lvl="4" indent="-406390" algn="l" rtl="0">
              <a:lnSpc>
                <a:spcPct val="115000"/>
              </a:lnSpc>
              <a:spcBef>
                <a:spcPts val="0"/>
              </a:spcBef>
              <a:spcAft>
                <a:spcPts val="0"/>
              </a:spcAft>
              <a:buSzPts val="1200"/>
              <a:buChar char="○"/>
              <a:defRPr sz="1600"/>
            </a:lvl5pPr>
            <a:lvl6pPr marL="3657509" lvl="5" indent="-406390" algn="l" rtl="0">
              <a:lnSpc>
                <a:spcPct val="115000"/>
              </a:lnSpc>
              <a:spcBef>
                <a:spcPts val="0"/>
              </a:spcBef>
              <a:spcAft>
                <a:spcPts val="0"/>
              </a:spcAft>
              <a:buSzPts val="1200"/>
              <a:buChar char="■"/>
              <a:defRPr sz="1600"/>
            </a:lvl6pPr>
            <a:lvl7pPr marL="4267093" lvl="6" indent="-406390" algn="l" rtl="0">
              <a:lnSpc>
                <a:spcPct val="115000"/>
              </a:lnSpc>
              <a:spcBef>
                <a:spcPts val="0"/>
              </a:spcBef>
              <a:spcAft>
                <a:spcPts val="0"/>
              </a:spcAft>
              <a:buSzPts val="1200"/>
              <a:buChar char="●"/>
              <a:defRPr sz="1600"/>
            </a:lvl7pPr>
            <a:lvl8pPr marL="4876678" lvl="7" indent="-406390" algn="l" rtl="0">
              <a:lnSpc>
                <a:spcPct val="115000"/>
              </a:lnSpc>
              <a:spcBef>
                <a:spcPts val="0"/>
              </a:spcBef>
              <a:spcAft>
                <a:spcPts val="0"/>
              </a:spcAft>
              <a:buSzPts val="1200"/>
              <a:buChar char="○"/>
              <a:defRPr sz="1600"/>
            </a:lvl8pPr>
            <a:lvl9pPr marL="5486263" lvl="8" indent="-406390" algn="l" rtl="0">
              <a:lnSpc>
                <a:spcPct val="115000"/>
              </a:lnSpc>
              <a:spcBef>
                <a:spcPts val="0"/>
              </a:spcBef>
              <a:spcAft>
                <a:spcPts val="0"/>
              </a:spcAft>
              <a:buSzPts val="1200"/>
              <a:buChar char="■"/>
              <a:defRPr sz="1600"/>
            </a:lvl9pPr>
          </a:lstStyle>
          <a:p>
            <a:endParaRPr/>
          </a:p>
        </p:txBody>
      </p:sp>
      <p:sp>
        <p:nvSpPr>
          <p:cNvPr id="332" name="Google Shape;332;p6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3"/>
        <p:cNvGrpSpPr/>
        <p:nvPr/>
      </p:nvGrpSpPr>
      <p:grpSpPr>
        <a:xfrm>
          <a:off x="0" y="0"/>
          <a:ext cx="0" cy="0"/>
          <a:chOff x="0" y="0"/>
          <a:chExt cx="0" cy="0"/>
        </a:xfrm>
      </p:grpSpPr>
      <p:sp>
        <p:nvSpPr>
          <p:cNvPr id="334" name="Google Shape;334;p68"/>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3200"/>
            </a:lvl1pPr>
            <a:lvl2pPr lvl="1" algn="l" rtl="0">
              <a:lnSpc>
                <a:spcPct val="100000"/>
              </a:lnSpc>
              <a:spcBef>
                <a:spcPts val="0"/>
              </a:spcBef>
              <a:spcAft>
                <a:spcPts val="0"/>
              </a:spcAft>
              <a:buSzPts val="2400"/>
              <a:buNone/>
              <a:defRPr sz="3200"/>
            </a:lvl2pPr>
            <a:lvl3pPr lvl="2" algn="l" rtl="0">
              <a:lnSpc>
                <a:spcPct val="100000"/>
              </a:lnSpc>
              <a:spcBef>
                <a:spcPts val="0"/>
              </a:spcBef>
              <a:spcAft>
                <a:spcPts val="0"/>
              </a:spcAft>
              <a:buSzPts val="2400"/>
              <a:buNone/>
              <a:defRPr sz="3200"/>
            </a:lvl3pPr>
            <a:lvl4pPr lvl="3" algn="l" rtl="0">
              <a:lnSpc>
                <a:spcPct val="100000"/>
              </a:lnSpc>
              <a:spcBef>
                <a:spcPts val="0"/>
              </a:spcBef>
              <a:spcAft>
                <a:spcPts val="0"/>
              </a:spcAft>
              <a:buSzPts val="2400"/>
              <a:buNone/>
              <a:defRPr sz="3200"/>
            </a:lvl4pPr>
            <a:lvl5pPr lvl="4" algn="l" rtl="0">
              <a:lnSpc>
                <a:spcPct val="100000"/>
              </a:lnSpc>
              <a:spcBef>
                <a:spcPts val="0"/>
              </a:spcBef>
              <a:spcAft>
                <a:spcPts val="0"/>
              </a:spcAft>
              <a:buSzPts val="2400"/>
              <a:buNone/>
              <a:defRPr sz="3200"/>
            </a:lvl5pPr>
            <a:lvl6pPr lvl="5" algn="l" rtl="0">
              <a:lnSpc>
                <a:spcPct val="100000"/>
              </a:lnSpc>
              <a:spcBef>
                <a:spcPts val="0"/>
              </a:spcBef>
              <a:spcAft>
                <a:spcPts val="0"/>
              </a:spcAft>
              <a:buSzPts val="2400"/>
              <a:buNone/>
              <a:defRPr sz="3200"/>
            </a:lvl6pPr>
            <a:lvl7pPr lvl="6" algn="l" rtl="0">
              <a:lnSpc>
                <a:spcPct val="100000"/>
              </a:lnSpc>
              <a:spcBef>
                <a:spcPts val="0"/>
              </a:spcBef>
              <a:spcAft>
                <a:spcPts val="0"/>
              </a:spcAft>
              <a:buSzPts val="2400"/>
              <a:buNone/>
              <a:defRPr sz="3200"/>
            </a:lvl7pPr>
            <a:lvl8pPr lvl="7" algn="l" rtl="0">
              <a:lnSpc>
                <a:spcPct val="100000"/>
              </a:lnSpc>
              <a:spcBef>
                <a:spcPts val="0"/>
              </a:spcBef>
              <a:spcAft>
                <a:spcPts val="0"/>
              </a:spcAft>
              <a:buSzPts val="2400"/>
              <a:buNone/>
              <a:defRPr sz="3200"/>
            </a:lvl8pPr>
            <a:lvl9pPr lvl="8" algn="l" rtl="0">
              <a:lnSpc>
                <a:spcPct val="100000"/>
              </a:lnSpc>
              <a:spcBef>
                <a:spcPts val="0"/>
              </a:spcBef>
              <a:spcAft>
                <a:spcPts val="0"/>
              </a:spcAft>
              <a:buSzPts val="2400"/>
              <a:buNone/>
              <a:defRPr sz="3200"/>
            </a:lvl9pPr>
          </a:lstStyle>
          <a:p>
            <a:endParaRPr/>
          </a:p>
        </p:txBody>
      </p:sp>
      <p:sp>
        <p:nvSpPr>
          <p:cNvPr id="335" name="Google Shape;335;p68"/>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rtl="0">
              <a:lnSpc>
                <a:spcPct val="115000"/>
              </a:lnSpc>
              <a:spcBef>
                <a:spcPts val="0"/>
              </a:spcBef>
              <a:spcAft>
                <a:spcPts val="0"/>
              </a:spcAft>
              <a:buSzPts val="1200"/>
              <a:buChar char="●"/>
              <a:defRPr sz="1600"/>
            </a:lvl1pPr>
            <a:lvl2pPr marL="1219170" lvl="1" indent="-406390" algn="l" rtl="0">
              <a:lnSpc>
                <a:spcPct val="115000"/>
              </a:lnSpc>
              <a:spcBef>
                <a:spcPts val="0"/>
              </a:spcBef>
              <a:spcAft>
                <a:spcPts val="0"/>
              </a:spcAft>
              <a:buSzPts val="1200"/>
              <a:buChar char="○"/>
              <a:defRPr sz="1600"/>
            </a:lvl2pPr>
            <a:lvl3pPr marL="1828754" lvl="2" indent="-406390" algn="l" rtl="0">
              <a:lnSpc>
                <a:spcPct val="115000"/>
              </a:lnSpc>
              <a:spcBef>
                <a:spcPts val="0"/>
              </a:spcBef>
              <a:spcAft>
                <a:spcPts val="0"/>
              </a:spcAft>
              <a:buSzPts val="1200"/>
              <a:buChar char="■"/>
              <a:defRPr sz="1600"/>
            </a:lvl3pPr>
            <a:lvl4pPr marL="2438339" lvl="3" indent="-406390" algn="l" rtl="0">
              <a:lnSpc>
                <a:spcPct val="115000"/>
              </a:lnSpc>
              <a:spcBef>
                <a:spcPts val="0"/>
              </a:spcBef>
              <a:spcAft>
                <a:spcPts val="0"/>
              </a:spcAft>
              <a:buSzPts val="1200"/>
              <a:buChar char="●"/>
              <a:defRPr sz="1600"/>
            </a:lvl4pPr>
            <a:lvl5pPr marL="3047924" lvl="4" indent="-406390" algn="l" rtl="0">
              <a:lnSpc>
                <a:spcPct val="115000"/>
              </a:lnSpc>
              <a:spcBef>
                <a:spcPts val="0"/>
              </a:spcBef>
              <a:spcAft>
                <a:spcPts val="0"/>
              </a:spcAft>
              <a:buSzPts val="1200"/>
              <a:buChar char="○"/>
              <a:defRPr sz="1600"/>
            </a:lvl5pPr>
            <a:lvl6pPr marL="3657509" lvl="5" indent="-406390" algn="l" rtl="0">
              <a:lnSpc>
                <a:spcPct val="115000"/>
              </a:lnSpc>
              <a:spcBef>
                <a:spcPts val="0"/>
              </a:spcBef>
              <a:spcAft>
                <a:spcPts val="0"/>
              </a:spcAft>
              <a:buSzPts val="1200"/>
              <a:buChar char="■"/>
              <a:defRPr sz="1600"/>
            </a:lvl6pPr>
            <a:lvl7pPr marL="4267093" lvl="6" indent="-406390" algn="l" rtl="0">
              <a:lnSpc>
                <a:spcPct val="115000"/>
              </a:lnSpc>
              <a:spcBef>
                <a:spcPts val="0"/>
              </a:spcBef>
              <a:spcAft>
                <a:spcPts val="0"/>
              </a:spcAft>
              <a:buSzPts val="1200"/>
              <a:buChar char="●"/>
              <a:defRPr sz="1600"/>
            </a:lvl7pPr>
            <a:lvl8pPr marL="4876678" lvl="7" indent="-406390" algn="l" rtl="0">
              <a:lnSpc>
                <a:spcPct val="115000"/>
              </a:lnSpc>
              <a:spcBef>
                <a:spcPts val="0"/>
              </a:spcBef>
              <a:spcAft>
                <a:spcPts val="0"/>
              </a:spcAft>
              <a:buSzPts val="1200"/>
              <a:buChar char="○"/>
              <a:defRPr sz="1600"/>
            </a:lvl8pPr>
            <a:lvl9pPr marL="5486263" lvl="8" indent="-406390" algn="l" rtl="0">
              <a:lnSpc>
                <a:spcPct val="115000"/>
              </a:lnSpc>
              <a:spcBef>
                <a:spcPts val="0"/>
              </a:spcBef>
              <a:spcAft>
                <a:spcPts val="0"/>
              </a:spcAft>
              <a:buSzPts val="1200"/>
              <a:buChar char="■"/>
              <a:defRPr sz="1600"/>
            </a:lvl9pPr>
          </a:lstStyle>
          <a:p>
            <a:endParaRPr/>
          </a:p>
        </p:txBody>
      </p:sp>
      <p:sp>
        <p:nvSpPr>
          <p:cNvPr id="336" name="Google Shape;336;p6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7"/>
        <p:cNvGrpSpPr/>
        <p:nvPr/>
      </p:nvGrpSpPr>
      <p:grpSpPr>
        <a:xfrm>
          <a:off x="0" y="0"/>
          <a:ext cx="0" cy="0"/>
          <a:chOff x="0" y="0"/>
          <a:chExt cx="0" cy="0"/>
        </a:xfrm>
      </p:grpSpPr>
      <p:sp>
        <p:nvSpPr>
          <p:cNvPr id="338" name="Google Shape;338;p69"/>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6400"/>
            </a:lvl1pPr>
            <a:lvl2pPr lvl="1" algn="l" rtl="0">
              <a:lnSpc>
                <a:spcPct val="100000"/>
              </a:lnSpc>
              <a:spcBef>
                <a:spcPts val="0"/>
              </a:spcBef>
              <a:spcAft>
                <a:spcPts val="0"/>
              </a:spcAft>
              <a:buSzPts val="4800"/>
              <a:buNone/>
              <a:defRPr sz="6400"/>
            </a:lvl2pPr>
            <a:lvl3pPr lvl="2" algn="l" rtl="0">
              <a:lnSpc>
                <a:spcPct val="100000"/>
              </a:lnSpc>
              <a:spcBef>
                <a:spcPts val="0"/>
              </a:spcBef>
              <a:spcAft>
                <a:spcPts val="0"/>
              </a:spcAft>
              <a:buSzPts val="4800"/>
              <a:buNone/>
              <a:defRPr sz="6400"/>
            </a:lvl3pPr>
            <a:lvl4pPr lvl="3" algn="l" rtl="0">
              <a:lnSpc>
                <a:spcPct val="100000"/>
              </a:lnSpc>
              <a:spcBef>
                <a:spcPts val="0"/>
              </a:spcBef>
              <a:spcAft>
                <a:spcPts val="0"/>
              </a:spcAft>
              <a:buSzPts val="4800"/>
              <a:buNone/>
              <a:defRPr sz="6400"/>
            </a:lvl4pPr>
            <a:lvl5pPr lvl="4" algn="l" rtl="0">
              <a:lnSpc>
                <a:spcPct val="100000"/>
              </a:lnSpc>
              <a:spcBef>
                <a:spcPts val="0"/>
              </a:spcBef>
              <a:spcAft>
                <a:spcPts val="0"/>
              </a:spcAft>
              <a:buSzPts val="4800"/>
              <a:buNone/>
              <a:defRPr sz="6400"/>
            </a:lvl5pPr>
            <a:lvl6pPr lvl="5" algn="l" rtl="0">
              <a:lnSpc>
                <a:spcPct val="100000"/>
              </a:lnSpc>
              <a:spcBef>
                <a:spcPts val="0"/>
              </a:spcBef>
              <a:spcAft>
                <a:spcPts val="0"/>
              </a:spcAft>
              <a:buSzPts val="4800"/>
              <a:buNone/>
              <a:defRPr sz="6400"/>
            </a:lvl6pPr>
            <a:lvl7pPr lvl="6" algn="l" rtl="0">
              <a:lnSpc>
                <a:spcPct val="100000"/>
              </a:lnSpc>
              <a:spcBef>
                <a:spcPts val="0"/>
              </a:spcBef>
              <a:spcAft>
                <a:spcPts val="0"/>
              </a:spcAft>
              <a:buSzPts val="4800"/>
              <a:buNone/>
              <a:defRPr sz="6400"/>
            </a:lvl7pPr>
            <a:lvl8pPr lvl="7" algn="l" rtl="0">
              <a:lnSpc>
                <a:spcPct val="100000"/>
              </a:lnSpc>
              <a:spcBef>
                <a:spcPts val="0"/>
              </a:spcBef>
              <a:spcAft>
                <a:spcPts val="0"/>
              </a:spcAft>
              <a:buSzPts val="4800"/>
              <a:buNone/>
              <a:defRPr sz="6400"/>
            </a:lvl8pPr>
            <a:lvl9pPr lvl="8" algn="l" rtl="0">
              <a:lnSpc>
                <a:spcPct val="100000"/>
              </a:lnSpc>
              <a:spcBef>
                <a:spcPts val="0"/>
              </a:spcBef>
              <a:spcAft>
                <a:spcPts val="0"/>
              </a:spcAft>
              <a:buSzPts val="4800"/>
              <a:buNone/>
              <a:defRPr sz="6400"/>
            </a:lvl9pPr>
          </a:lstStyle>
          <a:p>
            <a:endParaRPr/>
          </a:p>
        </p:txBody>
      </p:sp>
      <p:sp>
        <p:nvSpPr>
          <p:cNvPr id="339" name="Google Shape;339;p6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0"/>
        <p:cNvGrpSpPr/>
        <p:nvPr/>
      </p:nvGrpSpPr>
      <p:grpSpPr>
        <a:xfrm>
          <a:off x="0" y="0"/>
          <a:ext cx="0" cy="0"/>
          <a:chOff x="0" y="0"/>
          <a:chExt cx="0" cy="0"/>
        </a:xfrm>
      </p:grpSpPr>
      <p:sp>
        <p:nvSpPr>
          <p:cNvPr id="341" name="Google Shape;341;p7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 name="Google Shape;342;p70"/>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5600"/>
            </a:lvl1pPr>
            <a:lvl2pPr lvl="1" algn="ctr" rtl="0">
              <a:lnSpc>
                <a:spcPct val="100000"/>
              </a:lnSpc>
              <a:spcBef>
                <a:spcPts val="0"/>
              </a:spcBef>
              <a:spcAft>
                <a:spcPts val="0"/>
              </a:spcAft>
              <a:buSzPts val="4200"/>
              <a:buNone/>
              <a:defRPr sz="5600"/>
            </a:lvl2pPr>
            <a:lvl3pPr lvl="2" algn="ctr" rtl="0">
              <a:lnSpc>
                <a:spcPct val="100000"/>
              </a:lnSpc>
              <a:spcBef>
                <a:spcPts val="0"/>
              </a:spcBef>
              <a:spcAft>
                <a:spcPts val="0"/>
              </a:spcAft>
              <a:buSzPts val="4200"/>
              <a:buNone/>
              <a:defRPr sz="5600"/>
            </a:lvl3pPr>
            <a:lvl4pPr lvl="3" algn="ctr" rtl="0">
              <a:lnSpc>
                <a:spcPct val="100000"/>
              </a:lnSpc>
              <a:spcBef>
                <a:spcPts val="0"/>
              </a:spcBef>
              <a:spcAft>
                <a:spcPts val="0"/>
              </a:spcAft>
              <a:buSzPts val="4200"/>
              <a:buNone/>
              <a:defRPr sz="5600"/>
            </a:lvl4pPr>
            <a:lvl5pPr lvl="4" algn="ctr" rtl="0">
              <a:lnSpc>
                <a:spcPct val="100000"/>
              </a:lnSpc>
              <a:spcBef>
                <a:spcPts val="0"/>
              </a:spcBef>
              <a:spcAft>
                <a:spcPts val="0"/>
              </a:spcAft>
              <a:buSzPts val="4200"/>
              <a:buNone/>
              <a:defRPr sz="5600"/>
            </a:lvl5pPr>
            <a:lvl6pPr lvl="5" algn="ctr" rtl="0">
              <a:lnSpc>
                <a:spcPct val="100000"/>
              </a:lnSpc>
              <a:spcBef>
                <a:spcPts val="0"/>
              </a:spcBef>
              <a:spcAft>
                <a:spcPts val="0"/>
              </a:spcAft>
              <a:buSzPts val="4200"/>
              <a:buNone/>
              <a:defRPr sz="5600"/>
            </a:lvl6pPr>
            <a:lvl7pPr lvl="6" algn="ctr" rtl="0">
              <a:lnSpc>
                <a:spcPct val="100000"/>
              </a:lnSpc>
              <a:spcBef>
                <a:spcPts val="0"/>
              </a:spcBef>
              <a:spcAft>
                <a:spcPts val="0"/>
              </a:spcAft>
              <a:buSzPts val="4200"/>
              <a:buNone/>
              <a:defRPr sz="5600"/>
            </a:lvl7pPr>
            <a:lvl8pPr lvl="7" algn="ctr" rtl="0">
              <a:lnSpc>
                <a:spcPct val="100000"/>
              </a:lnSpc>
              <a:spcBef>
                <a:spcPts val="0"/>
              </a:spcBef>
              <a:spcAft>
                <a:spcPts val="0"/>
              </a:spcAft>
              <a:buSzPts val="4200"/>
              <a:buNone/>
              <a:defRPr sz="5600"/>
            </a:lvl8pPr>
            <a:lvl9pPr lvl="8" algn="ctr" rtl="0">
              <a:lnSpc>
                <a:spcPct val="100000"/>
              </a:lnSpc>
              <a:spcBef>
                <a:spcPts val="0"/>
              </a:spcBef>
              <a:spcAft>
                <a:spcPts val="0"/>
              </a:spcAft>
              <a:buSzPts val="4200"/>
              <a:buNone/>
              <a:defRPr sz="5600"/>
            </a:lvl9pPr>
          </a:lstStyle>
          <a:p>
            <a:endParaRPr/>
          </a:p>
        </p:txBody>
      </p:sp>
      <p:sp>
        <p:nvSpPr>
          <p:cNvPr id="343" name="Google Shape;343;p70"/>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44" name="Google Shape;344;p70"/>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rtl="0">
              <a:lnSpc>
                <a:spcPct val="115000"/>
              </a:lnSpc>
              <a:spcBef>
                <a:spcPts val="0"/>
              </a:spcBef>
              <a:spcAft>
                <a:spcPts val="0"/>
              </a:spcAft>
              <a:buSzPts val="1800"/>
              <a:buChar char="●"/>
              <a:defRPr/>
            </a:lvl1pPr>
            <a:lvl2pPr marL="1219170" lvl="1" indent="-423323" algn="l" rtl="0">
              <a:lnSpc>
                <a:spcPct val="115000"/>
              </a:lnSpc>
              <a:spcBef>
                <a:spcPts val="0"/>
              </a:spcBef>
              <a:spcAft>
                <a:spcPts val="0"/>
              </a:spcAft>
              <a:buSzPts val="1400"/>
              <a:buChar char="○"/>
              <a:defRPr/>
            </a:lvl2pPr>
            <a:lvl3pPr marL="1828754" lvl="2" indent="-423323" algn="l" rtl="0">
              <a:lnSpc>
                <a:spcPct val="115000"/>
              </a:lnSpc>
              <a:spcBef>
                <a:spcPts val="0"/>
              </a:spcBef>
              <a:spcAft>
                <a:spcPts val="0"/>
              </a:spcAft>
              <a:buSzPts val="1400"/>
              <a:buChar char="■"/>
              <a:defRPr/>
            </a:lvl3pPr>
            <a:lvl4pPr marL="2438339" lvl="3" indent="-423323" algn="l" rtl="0">
              <a:lnSpc>
                <a:spcPct val="115000"/>
              </a:lnSpc>
              <a:spcBef>
                <a:spcPts val="0"/>
              </a:spcBef>
              <a:spcAft>
                <a:spcPts val="0"/>
              </a:spcAft>
              <a:buSzPts val="1400"/>
              <a:buChar char="●"/>
              <a:defRPr/>
            </a:lvl4pPr>
            <a:lvl5pPr marL="3047924" lvl="4" indent="-423323" algn="l" rtl="0">
              <a:lnSpc>
                <a:spcPct val="115000"/>
              </a:lnSpc>
              <a:spcBef>
                <a:spcPts val="0"/>
              </a:spcBef>
              <a:spcAft>
                <a:spcPts val="0"/>
              </a:spcAft>
              <a:buSzPts val="1400"/>
              <a:buChar char="○"/>
              <a:defRPr/>
            </a:lvl5pPr>
            <a:lvl6pPr marL="3657509" lvl="5" indent="-423323" algn="l" rtl="0">
              <a:lnSpc>
                <a:spcPct val="115000"/>
              </a:lnSpc>
              <a:spcBef>
                <a:spcPts val="0"/>
              </a:spcBef>
              <a:spcAft>
                <a:spcPts val="0"/>
              </a:spcAft>
              <a:buSzPts val="1400"/>
              <a:buChar char="■"/>
              <a:defRPr/>
            </a:lvl6pPr>
            <a:lvl7pPr marL="4267093" lvl="6" indent="-423323" algn="l" rtl="0">
              <a:lnSpc>
                <a:spcPct val="115000"/>
              </a:lnSpc>
              <a:spcBef>
                <a:spcPts val="0"/>
              </a:spcBef>
              <a:spcAft>
                <a:spcPts val="0"/>
              </a:spcAft>
              <a:buSzPts val="1400"/>
              <a:buChar char="●"/>
              <a:defRPr/>
            </a:lvl7pPr>
            <a:lvl8pPr marL="4876678" lvl="7" indent="-423323" algn="l" rtl="0">
              <a:lnSpc>
                <a:spcPct val="115000"/>
              </a:lnSpc>
              <a:spcBef>
                <a:spcPts val="0"/>
              </a:spcBef>
              <a:spcAft>
                <a:spcPts val="0"/>
              </a:spcAft>
              <a:buSzPts val="1400"/>
              <a:buChar char="○"/>
              <a:defRPr/>
            </a:lvl8pPr>
            <a:lvl9pPr marL="5486263" lvl="8" indent="-423323" algn="l" rtl="0">
              <a:lnSpc>
                <a:spcPct val="115000"/>
              </a:lnSpc>
              <a:spcBef>
                <a:spcPts val="0"/>
              </a:spcBef>
              <a:spcAft>
                <a:spcPts val="0"/>
              </a:spcAft>
              <a:buSzPts val="1400"/>
              <a:buChar char="■"/>
              <a:defRPr/>
            </a:lvl9pPr>
          </a:lstStyle>
          <a:p>
            <a:endParaRPr/>
          </a:p>
        </p:txBody>
      </p:sp>
      <p:sp>
        <p:nvSpPr>
          <p:cNvPr id="345" name="Google Shape;345;p7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6"/>
        <p:cNvGrpSpPr/>
        <p:nvPr/>
      </p:nvGrpSpPr>
      <p:grpSpPr>
        <a:xfrm>
          <a:off x="0" y="0"/>
          <a:ext cx="0" cy="0"/>
          <a:chOff x="0" y="0"/>
          <a:chExt cx="0" cy="0"/>
        </a:xfrm>
      </p:grpSpPr>
      <p:sp>
        <p:nvSpPr>
          <p:cNvPr id="347" name="Google Shape;347;p71"/>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rtl="0">
              <a:lnSpc>
                <a:spcPct val="100000"/>
              </a:lnSpc>
              <a:spcBef>
                <a:spcPts val="0"/>
              </a:spcBef>
              <a:spcAft>
                <a:spcPts val="0"/>
              </a:spcAft>
              <a:buSzPts val="1800"/>
              <a:buNone/>
              <a:defRPr/>
            </a:lvl1pPr>
          </a:lstStyle>
          <a:p>
            <a:endParaRPr/>
          </a:p>
        </p:txBody>
      </p:sp>
      <p:sp>
        <p:nvSpPr>
          <p:cNvPr id="348" name="Google Shape;348;p7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9"/>
        <p:cNvGrpSpPr/>
        <p:nvPr/>
      </p:nvGrpSpPr>
      <p:grpSpPr>
        <a:xfrm>
          <a:off x="0" y="0"/>
          <a:ext cx="0" cy="0"/>
          <a:chOff x="0" y="0"/>
          <a:chExt cx="0" cy="0"/>
        </a:xfrm>
      </p:grpSpPr>
      <p:sp>
        <p:nvSpPr>
          <p:cNvPr id="350" name="Google Shape;350;p72"/>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6000"/>
            </a:lvl1pPr>
            <a:lvl2pPr lvl="1" algn="ctr" rtl="0">
              <a:lnSpc>
                <a:spcPct val="100000"/>
              </a:lnSpc>
              <a:spcBef>
                <a:spcPts val="0"/>
              </a:spcBef>
              <a:spcAft>
                <a:spcPts val="0"/>
              </a:spcAft>
              <a:buSzPts val="12000"/>
              <a:buNone/>
              <a:defRPr sz="16000"/>
            </a:lvl2pPr>
            <a:lvl3pPr lvl="2" algn="ctr" rtl="0">
              <a:lnSpc>
                <a:spcPct val="100000"/>
              </a:lnSpc>
              <a:spcBef>
                <a:spcPts val="0"/>
              </a:spcBef>
              <a:spcAft>
                <a:spcPts val="0"/>
              </a:spcAft>
              <a:buSzPts val="12000"/>
              <a:buNone/>
              <a:defRPr sz="16000"/>
            </a:lvl3pPr>
            <a:lvl4pPr lvl="3" algn="ctr" rtl="0">
              <a:lnSpc>
                <a:spcPct val="100000"/>
              </a:lnSpc>
              <a:spcBef>
                <a:spcPts val="0"/>
              </a:spcBef>
              <a:spcAft>
                <a:spcPts val="0"/>
              </a:spcAft>
              <a:buSzPts val="12000"/>
              <a:buNone/>
              <a:defRPr sz="16000"/>
            </a:lvl4pPr>
            <a:lvl5pPr lvl="4" algn="ctr" rtl="0">
              <a:lnSpc>
                <a:spcPct val="100000"/>
              </a:lnSpc>
              <a:spcBef>
                <a:spcPts val="0"/>
              </a:spcBef>
              <a:spcAft>
                <a:spcPts val="0"/>
              </a:spcAft>
              <a:buSzPts val="12000"/>
              <a:buNone/>
              <a:defRPr sz="16000"/>
            </a:lvl5pPr>
            <a:lvl6pPr lvl="5" algn="ctr" rtl="0">
              <a:lnSpc>
                <a:spcPct val="100000"/>
              </a:lnSpc>
              <a:spcBef>
                <a:spcPts val="0"/>
              </a:spcBef>
              <a:spcAft>
                <a:spcPts val="0"/>
              </a:spcAft>
              <a:buSzPts val="12000"/>
              <a:buNone/>
              <a:defRPr sz="16000"/>
            </a:lvl6pPr>
            <a:lvl7pPr lvl="6" algn="ctr" rtl="0">
              <a:lnSpc>
                <a:spcPct val="100000"/>
              </a:lnSpc>
              <a:spcBef>
                <a:spcPts val="0"/>
              </a:spcBef>
              <a:spcAft>
                <a:spcPts val="0"/>
              </a:spcAft>
              <a:buSzPts val="12000"/>
              <a:buNone/>
              <a:defRPr sz="16000"/>
            </a:lvl7pPr>
            <a:lvl8pPr lvl="7" algn="ctr" rtl="0">
              <a:lnSpc>
                <a:spcPct val="100000"/>
              </a:lnSpc>
              <a:spcBef>
                <a:spcPts val="0"/>
              </a:spcBef>
              <a:spcAft>
                <a:spcPts val="0"/>
              </a:spcAft>
              <a:buSzPts val="12000"/>
              <a:buNone/>
              <a:defRPr sz="16000"/>
            </a:lvl8pPr>
            <a:lvl9pPr lvl="8" algn="ctr" rtl="0">
              <a:lnSpc>
                <a:spcPct val="100000"/>
              </a:lnSpc>
              <a:spcBef>
                <a:spcPts val="0"/>
              </a:spcBef>
              <a:spcAft>
                <a:spcPts val="0"/>
              </a:spcAft>
              <a:buSzPts val="12000"/>
              <a:buNone/>
              <a:defRPr sz="16000"/>
            </a:lvl9pPr>
          </a:lstStyle>
          <a:p>
            <a:r>
              <a:t>xx%</a:t>
            </a:r>
          </a:p>
        </p:txBody>
      </p:sp>
      <p:sp>
        <p:nvSpPr>
          <p:cNvPr id="351" name="Google Shape;351;p72"/>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rtl="0">
              <a:lnSpc>
                <a:spcPct val="115000"/>
              </a:lnSpc>
              <a:spcBef>
                <a:spcPts val="0"/>
              </a:spcBef>
              <a:spcAft>
                <a:spcPts val="0"/>
              </a:spcAft>
              <a:buSzPts val="1800"/>
              <a:buChar char="●"/>
              <a:defRPr/>
            </a:lvl1pPr>
            <a:lvl2pPr marL="1219170" lvl="1" indent="-423323" algn="ctr" rtl="0">
              <a:lnSpc>
                <a:spcPct val="115000"/>
              </a:lnSpc>
              <a:spcBef>
                <a:spcPts val="0"/>
              </a:spcBef>
              <a:spcAft>
                <a:spcPts val="0"/>
              </a:spcAft>
              <a:buSzPts val="1400"/>
              <a:buChar char="○"/>
              <a:defRPr/>
            </a:lvl2pPr>
            <a:lvl3pPr marL="1828754" lvl="2" indent="-423323" algn="ctr" rtl="0">
              <a:lnSpc>
                <a:spcPct val="115000"/>
              </a:lnSpc>
              <a:spcBef>
                <a:spcPts val="0"/>
              </a:spcBef>
              <a:spcAft>
                <a:spcPts val="0"/>
              </a:spcAft>
              <a:buSzPts val="1400"/>
              <a:buChar char="■"/>
              <a:defRPr/>
            </a:lvl3pPr>
            <a:lvl4pPr marL="2438339" lvl="3" indent="-423323" algn="ctr" rtl="0">
              <a:lnSpc>
                <a:spcPct val="115000"/>
              </a:lnSpc>
              <a:spcBef>
                <a:spcPts val="0"/>
              </a:spcBef>
              <a:spcAft>
                <a:spcPts val="0"/>
              </a:spcAft>
              <a:buSzPts val="1400"/>
              <a:buChar char="●"/>
              <a:defRPr/>
            </a:lvl4pPr>
            <a:lvl5pPr marL="3047924" lvl="4" indent="-423323" algn="ctr" rtl="0">
              <a:lnSpc>
                <a:spcPct val="115000"/>
              </a:lnSpc>
              <a:spcBef>
                <a:spcPts val="0"/>
              </a:spcBef>
              <a:spcAft>
                <a:spcPts val="0"/>
              </a:spcAft>
              <a:buSzPts val="1400"/>
              <a:buChar char="○"/>
              <a:defRPr/>
            </a:lvl5pPr>
            <a:lvl6pPr marL="3657509" lvl="5" indent="-423323" algn="ctr" rtl="0">
              <a:lnSpc>
                <a:spcPct val="115000"/>
              </a:lnSpc>
              <a:spcBef>
                <a:spcPts val="0"/>
              </a:spcBef>
              <a:spcAft>
                <a:spcPts val="0"/>
              </a:spcAft>
              <a:buSzPts val="1400"/>
              <a:buChar char="■"/>
              <a:defRPr/>
            </a:lvl6pPr>
            <a:lvl7pPr marL="4267093" lvl="6" indent="-423323" algn="ctr" rtl="0">
              <a:lnSpc>
                <a:spcPct val="115000"/>
              </a:lnSpc>
              <a:spcBef>
                <a:spcPts val="0"/>
              </a:spcBef>
              <a:spcAft>
                <a:spcPts val="0"/>
              </a:spcAft>
              <a:buSzPts val="1400"/>
              <a:buChar char="●"/>
              <a:defRPr/>
            </a:lvl7pPr>
            <a:lvl8pPr marL="4876678" lvl="7" indent="-423323" algn="ctr" rtl="0">
              <a:lnSpc>
                <a:spcPct val="115000"/>
              </a:lnSpc>
              <a:spcBef>
                <a:spcPts val="0"/>
              </a:spcBef>
              <a:spcAft>
                <a:spcPts val="0"/>
              </a:spcAft>
              <a:buSzPts val="1400"/>
              <a:buChar char="○"/>
              <a:defRPr/>
            </a:lvl8pPr>
            <a:lvl9pPr marL="5486263" lvl="8" indent="-423323" algn="ctr" rtl="0">
              <a:lnSpc>
                <a:spcPct val="115000"/>
              </a:lnSpc>
              <a:spcBef>
                <a:spcPts val="0"/>
              </a:spcBef>
              <a:spcAft>
                <a:spcPts val="0"/>
              </a:spcAft>
              <a:buSzPts val="1400"/>
              <a:buChar char="■"/>
              <a:defRPr/>
            </a:lvl9pPr>
          </a:lstStyle>
          <a:p>
            <a:endParaRPr/>
          </a:p>
        </p:txBody>
      </p:sp>
      <p:sp>
        <p:nvSpPr>
          <p:cNvPr id="352" name="Google Shape;352;p7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3"/>
        <p:cNvGrpSpPr/>
        <p:nvPr/>
      </p:nvGrpSpPr>
      <p:grpSpPr>
        <a:xfrm>
          <a:off x="0" y="0"/>
          <a:ext cx="0" cy="0"/>
          <a:chOff x="0" y="0"/>
          <a:chExt cx="0" cy="0"/>
        </a:xfrm>
      </p:grpSpPr>
      <p:sp>
        <p:nvSpPr>
          <p:cNvPr id="354" name="Google Shape;354;p7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00" y="2475722"/>
            <a:ext cx="5283200" cy="37012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2475722"/>
            <a:ext cx="5283200" cy="37012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2"/>
            <a:ext cx="2743200" cy="365125"/>
          </a:xfrm>
          <a:prstGeom prst="rect">
            <a:avLst/>
          </a:prstGeom>
        </p:spPr>
        <p:txBody>
          <a:bodyPr/>
          <a:lstStyle>
            <a:lvl1pPr>
              <a:defRPr>
                <a:solidFill>
                  <a:schemeClr val="tx1">
                    <a:lumMod val="40000"/>
                    <a:lumOff val="60000"/>
                  </a:schemeClr>
                </a:solidFill>
              </a:defRPr>
            </a:lvl1pPr>
          </a:lstStyle>
          <a:p>
            <a:r>
              <a:rPr lang="en-US"/>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10668000" y="6356352"/>
            <a:ext cx="914400" cy="365125"/>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609600" y="1701801"/>
            <a:ext cx="10058400" cy="597704"/>
          </a:xfrm>
        </p:spPr>
        <p:txBody>
          <a:bodyPr/>
          <a:lstStyle>
            <a:lvl1pPr marL="0" indent="0">
              <a:buNone/>
              <a:defRPr>
                <a:solidFill>
                  <a:schemeClr val="bg1"/>
                </a:solidFill>
              </a:defRPr>
            </a:lvl1pPr>
          </a:lstStyle>
          <a:p>
            <a:pPr lvl="0"/>
            <a:r>
              <a:rPr lang="en-US"/>
              <a:t>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609600" y="330200"/>
            <a:ext cx="10058400" cy="355600"/>
          </a:xfrm>
        </p:spPr>
        <p:txBody>
          <a:bodyPr anchor="t">
            <a:noAutofit/>
          </a:bodyPr>
          <a:lstStyle>
            <a:lvl1pPr marL="0" indent="0">
              <a:buNone/>
              <a:defRPr sz="1600" b="1" cap="all" spc="67" baseline="0">
                <a:solidFill>
                  <a:schemeClr val="tx1">
                    <a:lumMod val="20000"/>
                    <a:lumOff val="80000"/>
                  </a:schemeClr>
                </a:solidFill>
              </a:defRPr>
            </a:lvl1pPr>
            <a:lvl2pPr>
              <a:defRPr sz="1333"/>
            </a:lvl2pPr>
            <a:lvl3pPr>
              <a:defRPr sz="1333"/>
            </a:lvl3pPr>
            <a:lvl4pPr>
              <a:defRPr sz="1333"/>
            </a:lvl4pPr>
            <a:lvl5pPr>
              <a:defRPr sz="1333"/>
            </a:lvl5pPr>
          </a:lstStyle>
          <a:p>
            <a:pPr lvl="0"/>
            <a:r>
              <a:rPr lang="en-US"/>
              <a:t>Edit Master text styles</a:t>
            </a:r>
          </a:p>
        </p:txBody>
      </p:sp>
    </p:spTree>
    <p:extLst>
      <p:ext uri="{BB962C8B-B14F-4D97-AF65-F5344CB8AC3E}">
        <p14:creationId xmlns:p14="http://schemas.microsoft.com/office/powerpoint/2010/main" val="3552159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85801"/>
            <a:ext cx="10058400" cy="83978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600" y="1701802"/>
            <a:ext cx="10058400" cy="44704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743200" cy="365125"/>
          </a:xfrm>
          <a:prstGeom prst="rect">
            <a:avLst/>
          </a:prstGeom>
        </p:spPr>
        <p:txBody>
          <a:bodyPr vert="horz" lIns="91440" tIns="45720" rIns="91440" bIns="45720" rtlCol="0" anchor="ctr"/>
          <a:lstStyle>
            <a:lvl1pPr algn="l">
              <a:defRPr sz="1067" b="1" spc="133" baseline="0">
                <a:solidFill>
                  <a:schemeClr val="bg2"/>
                </a:solidFill>
                <a:latin typeface="Source Sans Pro" panose="020B0503030403020204" pitchFamily="34" charset="0"/>
                <a:ea typeface="Source Sans Pro" panose="020B0503030403020204" pitchFamily="34" charset="0"/>
              </a:defRPr>
            </a:lvl1pPr>
          </a:lstStyle>
          <a:p>
            <a:r>
              <a:rPr lang="en-US"/>
              <a:t>DIGITAL SERVICE at VA</a:t>
            </a: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bg2"/>
                </a:solidFill>
                <a:latin typeface="Source Sans Pro" panose="020B0503030403020204" pitchFamily="34" charset="0"/>
                <a:ea typeface="Source Sans Pro" panose="020B0503030403020204" pitchFamily="34" charset="0"/>
              </a:defRPr>
            </a:lvl1pPr>
          </a:lstStyle>
          <a:p>
            <a:endParaRPr lang="en-US"/>
          </a:p>
        </p:txBody>
      </p:sp>
      <p:sp>
        <p:nvSpPr>
          <p:cNvPr id="6" name="Slide Number Placeholder 5"/>
          <p:cNvSpPr>
            <a:spLocks noGrp="1"/>
          </p:cNvSpPr>
          <p:nvPr>
            <p:ph type="sldNum" sz="quarter" idx="4"/>
          </p:nvPr>
        </p:nvSpPr>
        <p:spPr>
          <a:xfrm>
            <a:off x="10668000" y="6356352"/>
            <a:ext cx="914400" cy="365125"/>
          </a:xfrm>
          <a:prstGeom prst="rect">
            <a:avLst/>
          </a:prstGeom>
        </p:spPr>
        <p:txBody>
          <a:bodyPr vert="horz" lIns="91440" tIns="45720" rIns="91440" bIns="45720" rtlCol="0" anchor="ctr"/>
          <a:lstStyle>
            <a:lvl1pPr algn="r">
              <a:defRPr sz="1200">
                <a:solidFill>
                  <a:schemeClr val="bg2"/>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53577021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3" r:id="rId3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354" rtl="0" eaLnBrk="1" latinLnBrk="0" hangingPunct="1">
        <a:lnSpc>
          <a:spcPct val="100000"/>
        </a:lnSpc>
        <a:spcBef>
          <a:spcPct val="0"/>
        </a:spcBef>
        <a:buNone/>
        <a:defRPr sz="3733" b="1" i="0" kern="1200">
          <a:solidFill>
            <a:schemeClr val="accent1"/>
          </a:solidFill>
          <a:latin typeface="Source Sans Pro" panose="020B0503030403020204" pitchFamily="34" charset="0"/>
          <a:ea typeface="Source Sans Pro" panose="020B0503030403020204" pitchFamily="34" charset="0"/>
          <a:cs typeface="+mj-cs"/>
        </a:defRPr>
      </a:lvl1pPr>
    </p:titleStyle>
    <p:bodyStyle>
      <a:lvl1pPr marL="304784"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1pPr>
      <a:lvl2pPr marL="755866"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2pPr>
      <a:lvl3pPr marL="1219140"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3pPr>
      <a:lvl4pPr marL="1670221"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4pPr>
      <a:lvl5pPr marL="2133493"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85801"/>
            <a:ext cx="10058400" cy="83978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600" y="1701802"/>
            <a:ext cx="10058400" cy="44704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743200" cy="365125"/>
          </a:xfrm>
          <a:prstGeom prst="rect">
            <a:avLst/>
          </a:prstGeom>
        </p:spPr>
        <p:txBody>
          <a:bodyPr vert="horz" lIns="91440" tIns="45720" rIns="91440" bIns="45720" rtlCol="0" anchor="ctr"/>
          <a:lstStyle>
            <a:lvl1pPr algn="l">
              <a:defRPr sz="1067" b="1" spc="133" baseline="0">
                <a:solidFill>
                  <a:schemeClr val="bg2"/>
                </a:solidFill>
                <a:latin typeface="Avenir" panose="02000503020000020003" pitchFamily="2" charset="0"/>
              </a:defRPr>
            </a:lvl1pPr>
          </a:lstStyle>
          <a:p>
            <a:r>
              <a:rPr lang="en-US"/>
              <a:t>DIGITAL SERVICE at VA</a:t>
            </a: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bg2"/>
                </a:solidFill>
                <a:latin typeface="Avenir" panose="02000503020000020003" pitchFamily="2" charset="0"/>
              </a:defRPr>
            </a:lvl1pPr>
          </a:lstStyle>
          <a:p>
            <a:endParaRPr lang="en-US"/>
          </a:p>
        </p:txBody>
      </p:sp>
      <p:sp>
        <p:nvSpPr>
          <p:cNvPr id="6" name="Slide Number Placeholder 5"/>
          <p:cNvSpPr>
            <a:spLocks noGrp="1"/>
          </p:cNvSpPr>
          <p:nvPr>
            <p:ph type="sldNum" sz="quarter" idx="4"/>
          </p:nvPr>
        </p:nvSpPr>
        <p:spPr>
          <a:xfrm>
            <a:off x="10668000" y="6356352"/>
            <a:ext cx="914400" cy="365125"/>
          </a:xfrm>
          <a:prstGeom prst="rect">
            <a:avLst/>
          </a:prstGeom>
        </p:spPr>
        <p:txBody>
          <a:bodyPr vert="horz" lIns="91440" tIns="45720" rIns="91440" bIns="45720" rtlCol="0" anchor="ctr"/>
          <a:lstStyle>
            <a:lvl1pPr algn="r">
              <a:defRPr sz="1200">
                <a:solidFill>
                  <a:schemeClr val="bg2"/>
                </a:solidFill>
                <a:latin typeface="Avenir" panose="02000503020000020003" pitchFamily="2" charset="0"/>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186251946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18" r:id="rId27"/>
    <p:sldLayoutId id="2147483750" r:id="rId28"/>
    <p:sldLayoutId id="2147483723" r:id="rId29"/>
    <p:sldLayoutId id="2147483721" r:id="rId30"/>
  </p:sldLayoutIdLst>
  <p:hf hdr="0"/>
  <p:txStyles>
    <p:titleStyle>
      <a:lvl1pPr algn="l" defTabSz="914354" rtl="0" eaLnBrk="1" latinLnBrk="0" hangingPunct="1">
        <a:lnSpc>
          <a:spcPct val="100000"/>
        </a:lnSpc>
        <a:spcBef>
          <a:spcPct val="0"/>
        </a:spcBef>
        <a:buNone/>
        <a:defRPr sz="3733" b="1" i="0" kern="1200">
          <a:solidFill>
            <a:schemeClr val="accent1"/>
          </a:solidFill>
          <a:latin typeface="Avenir Heavy" panose="02000503020000020003" pitchFamily="2" charset="0"/>
          <a:ea typeface="+mj-ea"/>
          <a:cs typeface="+mj-cs"/>
        </a:defRPr>
      </a:lvl1pPr>
    </p:titleStyle>
    <p:bodyStyle>
      <a:lvl1pPr marL="304784"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Avenir" panose="02000503020000020003" pitchFamily="2" charset="0"/>
          <a:ea typeface="+mn-ea"/>
          <a:cs typeface="+mn-cs"/>
        </a:defRPr>
      </a:lvl1pPr>
      <a:lvl2pPr marL="755866"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Avenir" panose="02000503020000020003" pitchFamily="2" charset="0"/>
          <a:ea typeface="+mn-ea"/>
          <a:cs typeface="+mn-cs"/>
        </a:defRPr>
      </a:lvl2pPr>
      <a:lvl3pPr marL="1219140"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Avenir" panose="02000503020000020003" pitchFamily="2" charset="0"/>
          <a:ea typeface="+mn-ea"/>
          <a:cs typeface="+mn-cs"/>
        </a:defRPr>
      </a:lvl3pPr>
      <a:lvl4pPr marL="1670221"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Avenir" panose="02000503020000020003" pitchFamily="2" charset="0"/>
          <a:ea typeface="+mn-ea"/>
          <a:cs typeface="+mn-cs"/>
        </a:defRPr>
      </a:lvl4pPr>
      <a:lvl5pPr marL="2133493"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Avenir" panose="02000503020000020003"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6"/>
        <p:cNvGrpSpPr/>
        <p:nvPr/>
      </p:nvGrpSpPr>
      <p:grpSpPr>
        <a:xfrm>
          <a:off x="0" y="0"/>
          <a:ext cx="0" cy="0"/>
          <a:chOff x="0" y="0"/>
          <a:chExt cx="0" cy="0"/>
        </a:xfrm>
      </p:grpSpPr>
      <p:sp>
        <p:nvSpPr>
          <p:cNvPr id="237" name="Google Shape;237;p4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8" name="Google Shape;238;p4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39" name="Google Shape;239;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hyperlink" Target="https://staging.va.gov/homepage-test/" TargetMode="External"/><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2E8A574D-84D0-0444-A071-BD19A924E107}"/>
              </a:ext>
            </a:extLst>
          </p:cNvPr>
          <p:cNvSpPr txBox="1">
            <a:spLocks/>
          </p:cNvSpPr>
          <p:nvPr/>
        </p:nvSpPr>
        <p:spPr>
          <a:xfrm>
            <a:off x="1524000" y="3085631"/>
            <a:ext cx="8928485" cy="1053629"/>
          </a:xfrm>
          <a:prstGeom prst="rect">
            <a:avLst/>
          </a:prstGeom>
        </p:spPr>
        <p:txBody>
          <a:bodyPr vert="horz" lIns="121920" tIns="60960" rIns="121920" bIns="60960" rtlCol="0" anchor="t">
            <a:noAutofit/>
          </a:bodyPr>
          <a:lstStyle>
            <a:lvl1pPr algn="l" defTabSz="685800" rtl="0" eaLnBrk="1" latinLnBrk="0" hangingPunct="1">
              <a:lnSpc>
                <a:spcPct val="100000"/>
              </a:lnSpc>
              <a:spcBef>
                <a:spcPct val="0"/>
              </a:spcBef>
              <a:buNone/>
              <a:defRPr sz="2800" b="1" i="0" kern="1200">
                <a:solidFill>
                  <a:schemeClr val="accent1"/>
                </a:solidFill>
                <a:latin typeface="Avenir Heavy" panose="02000503020000020003" pitchFamily="2" charset="0"/>
                <a:ea typeface="+mj-ea"/>
                <a:cs typeface="+mj-cs"/>
              </a:defRPr>
            </a:lvl1pPr>
          </a:lstStyle>
          <a:p>
            <a:pPr marL="0" marR="0" lvl="0" indent="0" algn="ctr" defTabSz="914354" rtl="0" eaLnBrk="1" fontAlgn="auto" latinLnBrk="0" hangingPunct="1">
              <a:lnSpc>
                <a:spcPct val="120000"/>
              </a:lnSpc>
              <a:spcBef>
                <a:spcPct val="0"/>
              </a:spcBef>
              <a:spcAft>
                <a:spcPts val="0"/>
              </a:spcAft>
              <a:buClrTx/>
              <a:buSzTx/>
              <a:buFontTx/>
              <a:buNone/>
              <a:tabLst/>
              <a:defRPr/>
            </a:pPr>
            <a:endParaRPr lang="en-US" sz="4267" b="0">
              <a:solidFill>
                <a:srgbClr val="FFFFFF"/>
              </a:solidFill>
              <a:latin typeface="Source Sans Pro Regular"/>
              <a:ea typeface="Source Sans Pro" panose="020B0503030403020204" pitchFamily="34" charset="0"/>
            </a:endParaRPr>
          </a:p>
          <a:p>
            <a:pPr marL="0" marR="0" lvl="0" indent="0" algn="ctr" defTabSz="914354" rtl="0" eaLnBrk="1" fontAlgn="auto" latinLnBrk="0" hangingPunct="1">
              <a:lnSpc>
                <a:spcPct val="120000"/>
              </a:lnSpc>
              <a:spcBef>
                <a:spcPct val="0"/>
              </a:spcBef>
              <a:spcAft>
                <a:spcPts val="0"/>
              </a:spcAft>
              <a:buClrTx/>
              <a:buSzTx/>
              <a:buFontTx/>
              <a:buNone/>
              <a:tabLst/>
              <a:defRPr/>
            </a:pPr>
            <a:endParaRPr kumimoji="0" lang="en-US" sz="4267" b="0" i="0" u="none" strike="noStrike" kern="1200" cap="none" spc="0" normalizeH="0" baseline="0" noProof="0">
              <a:ln>
                <a:noFill/>
              </a:ln>
              <a:solidFill>
                <a:srgbClr val="FFFFFF"/>
              </a:solidFill>
              <a:effectLst/>
              <a:uLnTx/>
              <a:uFillTx/>
              <a:latin typeface="Source Sans Pro Regular"/>
              <a:ea typeface="Source Sans Pro" panose="020B0503030403020204" pitchFamily="34" charset="0"/>
              <a:cs typeface="+mj-cs"/>
            </a:endParaRPr>
          </a:p>
        </p:txBody>
      </p:sp>
      <p:sp>
        <p:nvSpPr>
          <p:cNvPr id="13" name="Subtitle 7">
            <a:extLst>
              <a:ext uri="{FF2B5EF4-FFF2-40B4-BE49-F238E27FC236}">
                <a16:creationId xmlns:a16="http://schemas.microsoft.com/office/drawing/2014/main" id="{B2B08BA0-E1D9-DE44-9EBA-FE84E1E1767F}"/>
              </a:ext>
            </a:extLst>
          </p:cNvPr>
          <p:cNvSpPr txBox="1">
            <a:spLocks/>
          </p:cNvSpPr>
          <p:nvPr/>
        </p:nvSpPr>
        <p:spPr>
          <a:xfrm>
            <a:off x="1524000" y="4740841"/>
            <a:ext cx="9144000" cy="537579"/>
          </a:xfrm>
          <a:prstGeom prst="rect">
            <a:avLst/>
          </a:prstGeom>
        </p:spPr>
        <p:txBody>
          <a:bodyPr>
            <a:no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04784" marR="0" lvl="0" indent="-304784" algn="ctr" defTabSz="914354" rtl="0" eaLnBrk="1" fontAlgn="auto" latinLnBrk="0" hangingPunct="1">
              <a:lnSpc>
                <a:spcPct val="120000"/>
              </a:lnSpc>
              <a:spcBef>
                <a:spcPts val="0"/>
              </a:spcBef>
              <a:spcAft>
                <a:spcPts val="800"/>
              </a:spcAft>
              <a:buClrTx/>
              <a:buSzTx/>
              <a:buFont typeface="Arial" panose="020B0604020202020204" pitchFamily="34" charset="0"/>
              <a:buChar char="•"/>
              <a:tabLst/>
              <a:defRPr/>
            </a:pPr>
            <a:endParaRPr kumimoji="0" lang="en-US" sz="2133" b="0" i="0" u="none" strike="noStrike" kern="1200" cap="none" spc="0" normalizeH="0" baseline="0" noProof="0">
              <a:ln>
                <a:noFill/>
              </a:ln>
              <a:solidFill>
                <a:srgbClr val="FFFFFF">
                  <a:lumMod val="95000"/>
                </a:srgbClr>
              </a:solidFill>
              <a:effectLst/>
              <a:uLnTx/>
              <a:uFillTx/>
              <a:latin typeface="Source Sans Pro Regular"/>
              <a:ea typeface="Source Sans Pro" panose="020B0503030403020204" pitchFamily="34" charset="0"/>
              <a:cs typeface="+mn-cs"/>
            </a:endParaRPr>
          </a:p>
        </p:txBody>
      </p:sp>
      <p:pic>
        <p:nvPicPr>
          <p:cNvPr id="6" name="va.png">
            <a:extLst>
              <a:ext uri="{FF2B5EF4-FFF2-40B4-BE49-F238E27FC236}">
                <a16:creationId xmlns:a16="http://schemas.microsoft.com/office/drawing/2014/main" id="{2A1F3E5A-2DC2-0F4A-BFA3-B73083E2A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15468" y="1337931"/>
            <a:ext cx="1761067" cy="1761067"/>
          </a:xfrm>
          <a:prstGeom prst="rect">
            <a:avLst/>
          </a:prstGeom>
          <a:ln w="12700">
            <a:miter lim="400000"/>
          </a:ln>
        </p:spPr>
      </p:pic>
      <p:sp>
        <p:nvSpPr>
          <p:cNvPr id="7" name="TextBox 6">
            <a:extLst>
              <a:ext uri="{FF2B5EF4-FFF2-40B4-BE49-F238E27FC236}">
                <a16:creationId xmlns:a16="http://schemas.microsoft.com/office/drawing/2014/main" id="{A0C5E0B5-EAB3-4F25-954B-E76AA43A7280}"/>
              </a:ext>
            </a:extLst>
          </p:cNvPr>
          <p:cNvSpPr txBox="1"/>
          <p:nvPr/>
        </p:nvSpPr>
        <p:spPr>
          <a:xfrm>
            <a:off x="3048000" y="3721361"/>
            <a:ext cx="6096000" cy="1077218"/>
          </a:xfrm>
          <a:prstGeom prst="rect">
            <a:avLst/>
          </a:prstGeom>
          <a:noFill/>
        </p:spPr>
        <p:txBody>
          <a:bodyPr wrap="square">
            <a:spAutoFit/>
          </a:bodyPr>
          <a:lstStyle/>
          <a:p>
            <a:pPr algn="ctr"/>
            <a:r>
              <a:rPr lang="en-US" sz="3200">
                <a:solidFill>
                  <a:schemeClr val="bg1"/>
                </a:solidFill>
              </a:rPr>
              <a:t>VA Digital Modernization Council </a:t>
            </a:r>
          </a:p>
          <a:p>
            <a:pPr algn="ctr"/>
            <a:r>
              <a:rPr lang="en-US" sz="3200">
                <a:solidFill>
                  <a:schemeClr val="bg1"/>
                </a:solidFill>
              </a:rPr>
              <a:t>October 19, 2022 </a:t>
            </a:r>
          </a:p>
        </p:txBody>
      </p:sp>
    </p:spTree>
    <p:extLst>
      <p:ext uri="{BB962C8B-B14F-4D97-AF65-F5344CB8AC3E}">
        <p14:creationId xmlns:p14="http://schemas.microsoft.com/office/powerpoint/2010/main" val="508722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Search and sign-in metrics</a:t>
            </a:r>
            <a:endParaRPr lang="en-US" sz="2800"/>
          </a:p>
        </p:txBody>
      </p:sp>
      <p:sp>
        <p:nvSpPr>
          <p:cNvPr id="4" name="TextBox 3">
            <a:extLst>
              <a:ext uri="{FF2B5EF4-FFF2-40B4-BE49-F238E27FC236}">
                <a16:creationId xmlns:a16="http://schemas.microsoft.com/office/drawing/2014/main" id="{F25D91EC-B717-4C0B-87E9-9430D15C7B7F}"/>
              </a:ext>
            </a:extLst>
          </p:cNvPr>
          <p:cNvSpPr txBox="1"/>
          <p:nvPr/>
        </p:nvSpPr>
        <p:spPr>
          <a:xfrm>
            <a:off x="656000" y="1345281"/>
            <a:ext cx="6426638" cy="2585323"/>
          </a:xfrm>
          <a:prstGeom prst="rect">
            <a:avLst/>
          </a:prstGeom>
          <a:noFill/>
        </p:spPr>
        <p:txBody>
          <a:bodyPr wrap="square" lIns="121920" tIns="60960" rIns="121920" bIns="60960" rtlCol="0" anchor="t">
            <a:spAutoFit/>
          </a:bodyPr>
          <a:lstStyle/>
          <a:p>
            <a:pPr>
              <a:spcBef>
                <a:spcPct val="0"/>
              </a:spcBef>
              <a:spcAft>
                <a:spcPct val="0"/>
              </a:spcAft>
            </a:pPr>
            <a:r>
              <a:rPr lang="en-US" sz="2000">
                <a:latin typeface="Source Sans Pro"/>
                <a:ea typeface="Source Sans Pro"/>
                <a:cs typeface="Calibri"/>
              </a:rPr>
              <a:t>There were ~586K unique </a:t>
            </a:r>
            <a:r>
              <a:rPr lang="en-US" sz="2000" b="1">
                <a:latin typeface="Source Sans Pro"/>
                <a:ea typeface="Source Sans Pro"/>
                <a:cs typeface="Calibri"/>
              </a:rPr>
              <a:t>searches </a:t>
            </a:r>
            <a:r>
              <a:rPr lang="en-US" sz="2000">
                <a:latin typeface="Source Sans Pro"/>
                <a:ea typeface="Source Sans Pro"/>
                <a:cs typeface="Calibri"/>
              </a:rPr>
              <a:t>initiated from the homepage (Jan-Jun 2022)</a:t>
            </a:r>
          </a:p>
          <a:p>
            <a:pPr>
              <a:spcBef>
                <a:spcPct val="0"/>
              </a:spcBef>
              <a:spcAft>
                <a:spcPct val="0"/>
              </a:spcAft>
            </a:pPr>
            <a:endParaRPr lang="en-US" sz="2000">
              <a:latin typeface="Source Sans Pro"/>
              <a:ea typeface="Source Sans Pro"/>
              <a:cs typeface="Calibri"/>
            </a:endParaRPr>
          </a:p>
          <a:p>
            <a:pPr marL="342900" indent="-342900">
              <a:spcBef>
                <a:spcPct val="0"/>
              </a:spcBef>
              <a:spcAft>
                <a:spcPct val="0"/>
              </a:spcAft>
              <a:buFont typeface="Arial" panose="020B0604020202020204" pitchFamily="34" charset="0"/>
              <a:buChar char="•"/>
            </a:pPr>
            <a:r>
              <a:rPr lang="en-US" sz="2000">
                <a:latin typeface="Source Sans Pro"/>
                <a:ea typeface="Source Sans Pro"/>
                <a:cs typeface="Calibri"/>
              </a:rPr>
              <a:t>This accounts for ~12% of total unique searches across VA.gov</a:t>
            </a:r>
          </a:p>
          <a:p>
            <a:pPr>
              <a:spcBef>
                <a:spcPct val="0"/>
              </a:spcBef>
              <a:spcAft>
                <a:spcPct val="0"/>
              </a:spcAft>
            </a:pPr>
            <a:endParaRPr lang="en-US" sz="2000">
              <a:latin typeface="Source Sans Pro"/>
              <a:ea typeface="Source Sans Pro"/>
              <a:cs typeface="Calibri"/>
            </a:endParaRPr>
          </a:p>
          <a:p>
            <a:pPr>
              <a:spcBef>
                <a:spcPct val="0"/>
              </a:spcBef>
              <a:spcAft>
                <a:spcPct val="0"/>
              </a:spcAft>
            </a:pPr>
            <a:r>
              <a:rPr lang="en-US" sz="2000">
                <a:latin typeface="Source Sans Pro"/>
                <a:ea typeface="Source Sans Pro"/>
                <a:cs typeface="Calibri"/>
              </a:rPr>
              <a:t>~15% of visitors to VA.gov </a:t>
            </a:r>
            <a:r>
              <a:rPr lang="en-US" sz="2000" b="1">
                <a:latin typeface="Source Sans Pro"/>
                <a:ea typeface="Source Sans Pro"/>
                <a:cs typeface="Calibri"/>
              </a:rPr>
              <a:t>log in </a:t>
            </a:r>
            <a:r>
              <a:rPr lang="en-US" sz="2000">
                <a:latin typeface="Source Sans Pro"/>
                <a:ea typeface="Source Sans Pro"/>
                <a:cs typeface="Calibri"/>
              </a:rPr>
              <a:t>to complete a variety of tasks</a:t>
            </a:r>
          </a:p>
        </p:txBody>
      </p:sp>
      <p:sp>
        <p:nvSpPr>
          <p:cNvPr id="2" name="Slide Number Placeholder 1">
            <a:extLst>
              <a:ext uri="{FF2B5EF4-FFF2-40B4-BE49-F238E27FC236}">
                <a16:creationId xmlns:a16="http://schemas.microsoft.com/office/drawing/2014/main" id="{821D0598-CFD8-2D2D-9DAB-063CE104C584}"/>
              </a:ext>
            </a:extLst>
          </p:cNvPr>
          <p:cNvSpPr>
            <a:spLocks noGrp="1"/>
          </p:cNvSpPr>
          <p:nvPr>
            <p:ph type="sldNum" idx="12"/>
          </p:nvPr>
        </p:nvSpPr>
        <p:spPr/>
        <p:txBody>
          <a:bodyPr>
            <a:normAutofit/>
          </a:bodyPr>
          <a:lstStyle/>
          <a:p>
            <a:fld id="{00000000-1234-1234-1234-123412341234}" type="slidenum">
              <a:rPr lang="en"/>
              <a:t>10</a:t>
            </a:fld>
            <a:endParaRPr lang="en-US"/>
          </a:p>
        </p:txBody>
      </p:sp>
      <p:sp>
        <p:nvSpPr>
          <p:cNvPr id="6" name="Text Placeholder 7">
            <a:extLst>
              <a:ext uri="{FF2B5EF4-FFF2-40B4-BE49-F238E27FC236}">
                <a16:creationId xmlns:a16="http://schemas.microsoft.com/office/drawing/2014/main" id="{F3769F22-1809-4319-9D54-CF7347D977D7}"/>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Objectives</a:t>
            </a:r>
          </a:p>
        </p:txBody>
      </p:sp>
      <p:pic>
        <p:nvPicPr>
          <p:cNvPr id="7" name="Picture 6">
            <a:extLst>
              <a:ext uri="{FF2B5EF4-FFF2-40B4-BE49-F238E27FC236}">
                <a16:creationId xmlns:a16="http://schemas.microsoft.com/office/drawing/2014/main" id="{854363C4-AAEF-4017-AE22-80D6467249E7}"/>
              </a:ext>
            </a:extLst>
          </p:cNvPr>
          <p:cNvPicPr>
            <a:picLocks noChangeAspect="1"/>
          </p:cNvPicPr>
          <p:nvPr/>
        </p:nvPicPr>
        <p:blipFill>
          <a:blip r:embed="rId3"/>
          <a:stretch>
            <a:fillRect/>
          </a:stretch>
        </p:blipFill>
        <p:spPr>
          <a:xfrm>
            <a:off x="7647709" y="1422596"/>
            <a:ext cx="3657600" cy="1685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4534648E-0E1E-47F6-8D86-C4547DC56FA8}"/>
              </a:ext>
            </a:extLst>
          </p:cNvPr>
          <p:cNvSpPr/>
          <p:nvPr/>
        </p:nvSpPr>
        <p:spPr>
          <a:xfrm>
            <a:off x="9681826" y="1816961"/>
            <a:ext cx="1058412" cy="58620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9" name="Rectangle 8">
            <a:extLst>
              <a:ext uri="{FF2B5EF4-FFF2-40B4-BE49-F238E27FC236}">
                <a16:creationId xmlns:a16="http://schemas.microsoft.com/office/drawing/2014/main" id="{A3CF6BE6-760B-4315-82A7-E3A5D86E4574}"/>
              </a:ext>
            </a:extLst>
          </p:cNvPr>
          <p:cNvSpPr/>
          <p:nvPr/>
        </p:nvSpPr>
        <p:spPr>
          <a:xfrm>
            <a:off x="7838277" y="1820180"/>
            <a:ext cx="1003984" cy="59527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pic>
        <p:nvPicPr>
          <p:cNvPr id="10" name="Picture 4">
            <a:extLst>
              <a:ext uri="{FF2B5EF4-FFF2-40B4-BE49-F238E27FC236}">
                <a16:creationId xmlns:a16="http://schemas.microsoft.com/office/drawing/2014/main" id="{02DD46F8-0E54-42D1-A8F1-7A77C0B7491B}"/>
              </a:ext>
            </a:extLst>
          </p:cNvPr>
          <p:cNvPicPr>
            <a:picLocks noChangeAspect="1"/>
          </p:cNvPicPr>
          <p:nvPr/>
        </p:nvPicPr>
        <p:blipFill>
          <a:blip r:embed="rId4"/>
          <a:stretch>
            <a:fillRect/>
          </a:stretch>
        </p:blipFill>
        <p:spPr>
          <a:xfrm>
            <a:off x="2288429" y="4838931"/>
            <a:ext cx="7707733" cy="14759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5EF06390-15E1-473A-933E-B1D410B7DC25}"/>
              </a:ext>
            </a:extLst>
          </p:cNvPr>
          <p:cNvSpPr/>
          <p:nvPr/>
        </p:nvSpPr>
        <p:spPr>
          <a:xfrm>
            <a:off x="7286555" y="4952771"/>
            <a:ext cx="2388447" cy="75245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cxnSp>
        <p:nvCxnSpPr>
          <p:cNvPr id="13" name="Straight Arrow Connector 12">
            <a:extLst>
              <a:ext uri="{FF2B5EF4-FFF2-40B4-BE49-F238E27FC236}">
                <a16:creationId xmlns:a16="http://schemas.microsoft.com/office/drawing/2014/main" id="{22E46325-D704-4A2A-8EB8-0CAF86947190}"/>
              </a:ext>
            </a:extLst>
          </p:cNvPr>
          <p:cNvCxnSpPr/>
          <p:nvPr/>
        </p:nvCxnSpPr>
        <p:spPr>
          <a:xfrm flipH="1">
            <a:off x="9250532" y="2601157"/>
            <a:ext cx="1074198" cy="225284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Opportunities</a:t>
            </a:r>
            <a:endParaRPr lang="en-US" sz="2800"/>
          </a:p>
        </p:txBody>
      </p:sp>
      <p:sp>
        <p:nvSpPr>
          <p:cNvPr id="4" name="TextBox 3">
            <a:extLst>
              <a:ext uri="{FF2B5EF4-FFF2-40B4-BE49-F238E27FC236}">
                <a16:creationId xmlns:a16="http://schemas.microsoft.com/office/drawing/2014/main" id="{F25D91EC-B717-4C0B-87E9-9430D15C7B7F}"/>
              </a:ext>
            </a:extLst>
          </p:cNvPr>
          <p:cNvSpPr txBox="1"/>
          <p:nvPr/>
        </p:nvSpPr>
        <p:spPr>
          <a:xfrm>
            <a:off x="656000" y="1345281"/>
            <a:ext cx="10476598" cy="4124206"/>
          </a:xfrm>
          <a:prstGeom prst="rect">
            <a:avLst/>
          </a:prstGeom>
          <a:noFill/>
        </p:spPr>
        <p:txBody>
          <a:bodyPr wrap="square" lIns="121920" tIns="60960" rIns="121920" bIns="60960" rtlCol="0" anchor="t">
            <a:spAutoFit/>
          </a:bodyPr>
          <a:lstStyle/>
          <a:p>
            <a:pPr marL="380365" indent="-380365">
              <a:spcBef>
                <a:spcPct val="0"/>
              </a:spcBef>
              <a:spcAft>
                <a:spcPct val="0"/>
              </a:spcAft>
              <a:buChar char="•"/>
            </a:pPr>
            <a:r>
              <a:rPr lang="en-US" sz="2000">
                <a:latin typeface="Source Sans Pro"/>
                <a:ea typeface="Source Sans Pro"/>
                <a:cs typeface="Calibri"/>
              </a:rPr>
              <a:t>Make it easier for Veterans to navigate the page, engage with relevant information, and complete their tasks </a:t>
            </a:r>
            <a:br>
              <a:rPr lang="en-US" sz="2000">
                <a:latin typeface="Source Sans Pro"/>
                <a:ea typeface="Source Sans Pro"/>
                <a:cs typeface="Calibri"/>
              </a:rPr>
            </a:br>
            <a:endParaRPr lang="en-US" sz="2000">
              <a:latin typeface="Source Sans Pro"/>
              <a:ea typeface="Source Sans Pro"/>
              <a:cs typeface="Calibri"/>
            </a:endParaRPr>
          </a:p>
          <a:p>
            <a:pPr marL="380365" indent="-380365">
              <a:spcBef>
                <a:spcPct val="0"/>
              </a:spcBef>
              <a:spcAft>
                <a:spcPct val="0"/>
              </a:spcAft>
              <a:buChar char="•"/>
            </a:pPr>
            <a:r>
              <a:rPr lang="en-US" altLang="en-US" sz="2000">
                <a:latin typeface="Source Sans Pro"/>
                <a:ea typeface="Source Sans Pro"/>
                <a:cs typeface="Calibri"/>
              </a:rPr>
              <a:t>Clearly define content purposes to optimize the space</a:t>
            </a:r>
            <a:br>
              <a:rPr lang="en-US" altLang="en-US" sz="2000">
                <a:latin typeface="Source Sans Pro"/>
                <a:ea typeface="Source Sans Pro"/>
                <a:cs typeface="Calibri"/>
              </a:rPr>
            </a:br>
            <a:endParaRPr lang="en-US" sz="2000">
              <a:latin typeface="Source Sans Pro"/>
              <a:ea typeface="Source Sans Pro"/>
            </a:endParaRPr>
          </a:p>
          <a:p>
            <a:pPr marL="380365" indent="-380365">
              <a:spcBef>
                <a:spcPct val="0"/>
              </a:spcBef>
              <a:spcAft>
                <a:spcPct val="0"/>
              </a:spcAft>
              <a:buChar char="•"/>
            </a:pPr>
            <a:r>
              <a:rPr lang="en-US" altLang="en-US" sz="2000">
                <a:latin typeface="Source Sans Pro"/>
                <a:ea typeface="Source Sans Pro"/>
                <a:cs typeface="Calibri"/>
              </a:rPr>
              <a:t>Encourage use of the logged in experience</a:t>
            </a:r>
            <a:br>
              <a:rPr lang="en-US" altLang="en-US" sz="2000">
                <a:latin typeface="Source Sans Pro"/>
                <a:ea typeface="Source Sans Pro"/>
                <a:cs typeface="Calibri"/>
              </a:rPr>
            </a:br>
            <a:endParaRPr lang="en-US" sz="2000">
              <a:latin typeface="Source Sans Pro"/>
              <a:ea typeface="Source Sans Pro"/>
            </a:endParaRPr>
          </a:p>
          <a:p>
            <a:pPr marL="380365" indent="-380365">
              <a:spcBef>
                <a:spcPct val="0"/>
              </a:spcBef>
              <a:spcAft>
                <a:spcPct val="0"/>
              </a:spcAft>
              <a:buChar char="•"/>
            </a:pPr>
            <a:r>
              <a:rPr lang="en-US" altLang="en-US" sz="2000">
                <a:latin typeface="Source Sans Pro"/>
                <a:ea typeface="Source Sans Pro"/>
                <a:cs typeface="Calibri"/>
              </a:rPr>
              <a:t>Improve the discoverability and findability of information</a:t>
            </a:r>
            <a:br>
              <a:rPr lang="en-US" altLang="en-US" sz="2000">
                <a:latin typeface="Source Sans Pro"/>
                <a:ea typeface="Source Sans Pro"/>
                <a:cs typeface="Calibri"/>
              </a:rPr>
            </a:br>
            <a:endParaRPr lang="en-US" altLang="en-US" sz="2000">
              <a:latin typeface="Source Sans Pro" panose="020B0503030403020204" pitchFamily="34" charset="0"/>
              <a:ea typeface="Source Sans Pro" panose="020B0503030403020204" pitchFamily="34" charset="0"/>
              <a:cs typeface="Calibri"/>
            </a:endParaRPr>
          </a:p>
          <a:p>
            <a:pPr marL="380365" indent="-380365">
              <a:spcBef>
                <a:spcPct val="0"/>
              </a:spcBef>
              <a:spcAft>
                <a:spcPct val="0"/>
              </a:spcAft>
              <a:buChar char="•"/>
            </a:pPr>
            <a:r>
              <a:rPr lang="en-US" sz="2000">
                <a:latin typeface="Source Sans Pro"/>
                <a:ea typeface="Source Sans Pro"/>
                <a:cs typeface="Calibri"/>
              </a:rPr>
              <a:t>Provide an avenue for Veterans to receive updates and information by making a sign-up available</a:t>
            </a:r>
            <a:br>
              <a:rPr lang="en-US" sz="2000">
                <a:latin typeface="Source Sans Pro"/>
                <a:ea typeface="Source Sans Pro"/>
                <a:cs typeface="Calibri"/>
              </a:rPr>
            </a:br>
            <a:endParaRPr lang="en-US" sz="2000">
              <a:latin typeface="Source Sans Pro"/>
            </a:endParaRPr>
          </a:p>
          <a:p>
            <a:pPr marL="380365" indent="-380365">
              <a:spcBef>
                <a:spcPct val="0"/>
              </a:spcBef>
              <a:spcAft>
                <a:spcPct val="0"/>
              </a:spcAft>
              <a:buChar char="•"/>
            </a:pPr>
            <a:r>
              <a:rPr lang="en-US" sz="2000">
                <a:latin typeface="Source Sans Pro"/>
                <a:ea typeface="Source Sans Pro"/>
                <a:cs typeface="Calibri"/>
              </a:rPr>
              <a:t>Improve accessibility and equity for all users including rural, low-bandwidth </a:t>
            </a:r>
          </a:p>
        </p:txBody>
      </p:sp>
      <p:sp>
        <p:nvSpPr>
          <p:cNvPr id="2" name="Slide Number Placeholder 1">
            <a:extLst>
              <a:ext uri="{FF2B5EF4-FFF2-40B4-BE49-F238E27FC236}">
                <a16:creationId xmlns:a16="http://schemas.microsoft.com/office/drawing/2014/main" id="{821D0598-CFD8-2D2D-9DAB-063CE104C584}"/>
              </a:ext>
            </a:extLst>
          </p:cNvPr>
          <p:cNvSpPr>
            <a:spLocks noGrp="1"/>
          </p:cNvSpPr>
          <p:nvPr>
            <p:ph type="sldNum" idx="12"/>
          </p:nvPr>
        </p:nvSpPr>
        <p:spPr/>
        <p:txBody>
          <a:bodyPr>
            <a:normAutofit/>
          </a:bodyPr>
          <a:lstStyle/>
          <a:p>
            <a:fld id="{00000000-1234-1234-1234-123412341234}" type="slidenum">
              <a:rPr lang="en"/>
              <a:t>11</a:t>
            </a:fld>
            <a:endParaRPr lang="en-US"/>
          </a:p>
        </p:txBody>
      </p:sp>
      <p:sp>
        <p:nvSpPr>
          <p:cNvPr id="6" name="Text Placeholder 7">
            <a:extLst>
              <a:ext uri="{FF2B5EF4-FFF2-40B4-BE49-F238E27FC236}">
                <a16:creationId xmlns:a16="http://schemas.microsoft.com/office/drawing/2014/main" id="{F3769F22-1809-4319-9D54-CF7347D977D7}"/>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Objectives</a:t>
            </a:r>
          </a:p>
        </p:txBody>
      </p:sp>
    </p:spTree>
    <p:extLst>
      <p:ext uri="{BB962C8B-B14F-4D97-AF65-F5344CB8AC3E}">
        <p14:creationId xmlns:p14="http://schemas.microsoft.com/office/powerpoint/2010/main" val="230486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prstGeom prst="rect">
            <a:avLst/>
          </a:prstGeom>
          <a:noFill/>
          <a:ln>
            <a:noFill/>
          </a:ln>
        </p:spPr>
        <p:txBody>
          <a:bodyPr spcFirstLastPara="1" wrap="square" lIns="45700" tIns="45700" rIns="45700" bIns="45700" anchor="t" anchorCtr="0">
            <a:normAutofit/>
          </a:bodyPr>
          <a:lstStyle/>
          <a:p>
            <a:r>
              <a:rPr lang="en" sz="2800" b="1">
                <a:solidFill>
                  <a:srgbClr val="0070BC"/>
                </a:solidFill>
                <a:latin typeface="Bitter"/>
              </a:rPr>
              <a:t>Veteran-focused design approach</a:t>
            </a:r>
            <a:endParaRPr lang="en" sz="2800">
              <a:latin typeface="Bitter"/>
            </a:endParaRPr>
          </a:p>
          <a:p>
            <a:endParaRPr lang="en" sz="2133">
              <a:latin typeface="Source Sans Pro"/>
              <a:ea typeface="Source Sans Pro"/>
            </a:endParaRPr>
          </a:p>
        </p:txBody>
      </p:sp>
      <p:sp>
        <p:nvSpPr>
          <p:cNvPr id="5" name="Content Placeholder 4">
            <a:extLst>
              <a:ext uri="{FF2B5EF4-FFF2-40B4-BE49-F238E27FC236}">
                <a16:creationId xmlns:a16="http://schemas.microsoft.com/office/drawing/2014/main" id="{F4803607-73C0-46B4-A5C5-3AD8F746B49A}"/>
              </a:ext>
            </a:extLst>
          </p:cNvPr>
          <p:cNvSpPr>
            <a:spLocks noGrp="1"/>
          </p:cNvSpPr>
          <p:nvPr>
            <p:ph idx="1"/>
          </p:nvPr>
        </p:nvSpPr>
        <p:spPr/>
        <p:txBody>
          <a:bodyPr>
            <a:normAutofit fontScale="77500" lnSpcReduction="20000"/>
          </a:bodyPr>
          <a:lstStyle/>
          <a:p>
            <a:pPr marL="0" indent="0">
              <a:buNone/>
            </a:pPr>
            <a:r>
              <a:rPr lang="en-US" sz="2600">
                <a:latin typeface="Source Sans Pro"/>
                <a:ea typeface="Source Sans Pro"/>
                <a:cs typeface="Segoe UI"/>
              </a:rPr>
              <a:t>As a modernized product, we use human-centered design and feedback from Veterans.  </a:t>
            </a:r>
            <a:endParaRPr lang="en-US" sz="2600">
              <a:ea typeface="Source Sans Pro"/>
              <a:cs typeface="Arial"/>
            </a:endParaRPr>
          </a:p>
          <a:p>
            <a:pPr marL="0" indent="0">
              <a:buNone/>
            </a:pPr>
            <a:endParaRPr lang="en-US" sz="2600">
              <a:latin typeface="Source Sans Pro"/>
              <a:ea typeface="Source Sans Pro"/>
              <a:cs typeface="Segoe UI"/>
            </a:endParaRPr>
          </a:p>
          <a:p>
            <a:pPr marL="0" indent="0">
              <a:buNone/>
            </a:pPr>
            <a:r>
              <a:rPr lang="en-US" sz="2600">
                <a:latin typeface="Source Sans Pro"/>
                <a:ea typeface="Source Sans Pro"/>
                <a:cs typeface="Segoe UI"/>
              </a:rPr>
              <a:t>We continue to use findings from Veteran research, quantitative user data, and benefit utilization to validate design hypotheses and shape the evolution of the homepage.</a:t>
            </a:r>
            <a:endParaRPr lang="en-US" sz="2600">
              <a:ea typeface="Source Sans Pro"/>
              <a:cs typeface="Arial"/>
            </a:endParaRPr>
          </a:p>
          <a:p>
            <a:pPr marL="0" indent="0">
              <a:buNone/>
            </a:pPr>
            <a:endParaRPr lang="en-US" sz="2600">
              <a:latin typeface="Source Sans Pro"/>
              <a:ea typeface="Source Sans Pro"/>
              <a:cs typeface="Segoe UI"/>
            </a:endParaRPr>
          </a:p>
          <a:p>
            <a:pPr marL="0" indent="0">
              <a:buNone/>
            </a:pPr>
            <a:r>
              <a:rPr lang="en-US" sz="2600">
                <a:latin typeface="Source Sans Pro"/>
                <a:ea typeface="Source Sans Pro"/>
                <a:cs typeface="Segoe UI"/>
              </a:rPr>
              <a:t>We don't expect every hypothesis to be correct or every experiment to be 100% successful. </a:t>
            </a:r>
            <a:endParaRPr lang="en-US" sz="2600">
              <a:ea typeface="Source Sans Pro"/>
              <a:cs typeface="Arial"/>
            </a:endParaRPr>
          </a:p>
          <a:p>
            <a:pPr marL="0" indent="0">
              <a:buNone/>
            </a:pPr>
            <a:br>
              <a:rPr lang="en-US" sz="1600">
                <a:latin typeface="Source Sans Pro"/>
                <a:ea typeface="Source Sans Pro"/>
                <a:cs typeface="Arial"/>
              </a:rPr>
            </a:br>
            <a:endParaRPr lang="en-US" sz="1600">
              <a:latin typeface="Source Sans Pro"/>
              <a:ea typeface="Source Sans Pro"/>
              <a:cs typeface="Arial"/>
            </a:endParaRPr>
          </a:p>
          <a:p>
            <a:pPr marL="0" indent="0">
              <a:buNone/>
            </a:pPr>
            <a:br>
              <a:rPr lang="en-US" sz="1600">
                <a:latin typeface="Source Sans Pro"/>
                <a:ea typeface="Source Sans Pro"/>
                <a:cs typeface="Arial"/>
              </a:rPr>
            </a:br>
            <a:endParaRPr lang="en-US" sz="1600">
              <a:latin typeface="Source Sans Pro"/>
              <a:ea typeface="Source Sans Pro"/>
              <a:cs typeface="Arial"/>
            </a:endParaRPr>
          </a:p>
          <a:p>
            <a:pPr marL="0" indent="0">
              <a:buNone/>
            </a:pPr>
            <a:r>
              <a:rPr lang="en-US" sz="2100">
                <a:latin typeface="Source Sans Pro"/>
                <a:ea typeface="Source Sans Pro"/>
                <a:cs typeface="Segoe UI"/>
              </a:rPr>
              <a:t>*This iteration of the VA.gov homepage refresh does not include changes to the header, megamenu, footer, alerts or banners.</a:t>
            </a:r>
            <a:endParaRPr lang="en-US" sz="2100">
              <a:cs typeface="Arial"/>
            </a:endParaRPr>
          </a:p>
          <a:p>
            <a:endParaRPr lang="en-US" sz="2000">
              <a:solidFill>
                <a:schemeClr val="tx1"/>
              </a:solidFill>
              <a:latin typeface="Source Sans Pro"/>
              <a:ea typeface="Source Sans Pro"/>
              <a:cs typeface="Segoe UI"/>
            </a:endParaRPr>
          </a:p>
          <a:p>
            <a:endParaRPr lang="en-US" sz="1600" b="1" cap="all" spc="67">
              <a:solidFill>
                <a:schemeClr val="bg2"/>
              </a:solidFill>
              <a:latin typeface="Source Sans Pro"/>
              <a:ea typeface="Source Sans Pro"/>
              <a:sym typeface="Arial"/>
            </a:endParaRPr>
          </a:p>
        </p:txBody>
      </p:sp>
      <p:sp>
        <p:nvSpPr>
          <p:cNvPr id="4" name="Slide Number Placeholder 3">
            <a:extLst>
              <a:ext uri="{FF2B5EF4-FFF2-40B4-BE49-F238E27FC236}">
                <a16:creationId xmlns:a16="http://schemas.microsoft.com/office/drawing/2014/main" id="{D6D0FFF4-1C9F-CDD7-5DFF-558A73BFB403}"/>
              </a:ext>
            </a:extLst>
          </p:cNvPr>
          <p:cNvSpPr>
            <a:spLocks noGrp="1"/>
          </p:cNvSpPr>
          <p:nvPr>
            <p:ph type="sldNum" sz="quarter" idx="12"/>
          </p:nvPr>
        </p:nvSpPr>
        <p:spPr/>
        <p:txBody>
          <a:bodyPr>
            <a:normAutofit/>
          </a:bodyPr>
          <a:lstStyle/>
          <a:p>
            <a:fld id="{00000000-1234-1234-1234-123412341234}" type="slidenum">
              <a:rPr lang="en"/>
              <a:t>12</a:t>
            </a:fld>
            <a:endParaRPr lang="en-US"/>
          </a:p>
        </p:txBody>
      </p:sp>
      <p:sp>
        <p:nvSpPr>
          <p:cNvPr id="3" name="Text Placeholder 2">
            <a:extLst>
              <a:ext uri="{FF2B5EF4-FFF2-40B4-BE49-F238E27FC236}">
                <a16:creationId xmlns:a16="http://schemas.microsoft.com/office/drawing/2014/main" id="{7D1D5269-4CC6-4D0F-BB34-DBBD6E64AD61}"/>
              </a:ext>
            </a:extLst>
          </p:cNvPr>
          <p:cNvSpPr>
            <a:spLocks noGrp="1"/>
          </p:cNvSpPr>
          <p:nvPr>
            <p:ph type="body" sz="quarter" idx="13"/>
          </p:nvPr>
        </p:nvSpPr>
        <p:spPr/>
        <p:txBody>
          <a:bodyPr/>
          <a:lstStyle/>
          <a:p>
            <a:r>
              <a:rPr lang="en-US"/>
              <a:t>Homepage Refresh - Approach</a:t>
            </a:r>
          </a:p>
        </p:txBody>
      </p:sp>
    </p:spTree>
    <p:extLst>
      <p:ext uri="{BB962C8B-B14F-4D97-AF65-F5344CB8AC3E}">
        <p14:creationId xmlns:p14="http://schemas.microsoft.com/office/powerpoint/2010/main" val="64091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79B21-5E51-11B3-9C16-BB84ACAD1DD9}"/>
              </a:ext>
            </a:extLst>
          </p:cNvPr>
          <p:cNvSpPr>
            <a:spLocks noGrp="1"/>
          </p:cNvSpPr>
          <p:nvPr>
            <p:ph type="sldNum" sz="quarter" idx="12"/>
          </p:nvPr>
        </p:nvSpPr>
        <p:spPr/>
        <p:txBody>
          <a:bodyPr/>
          <a:lstStyle/>
          <a:p>
            <a:fld id="{00000000-1234-1234-1234-123412341234}" type="slidenum">
              <a:rPr lang="en"/>
              <a:t>13</a:t>
            </a:fld>
            <a:endParaRPr lang="en-US"/>
          </a:p>
        </p:txBody>
      </p:sp>
      <p:sp>
        <p:nvSpPr>
          <p:cNvPr id="3" name="Content Placeholder 2">
            <a:extLst>
              <a:ext uri="{FF2B5EF4-FFF2-40B4-BE49-F238E27FC236}">
                <a16:creationId xmlns:a16="http://schemas.microsoft.com/office/drawing/2014/main" id="{6CD0DB65-745A-3F9D-C4F1-9D57C04FC45A}"/>
              </a:ext>
            </a:extLst>
          </p:cNvPr>
          <p:cNvSpPr>
            <a:spLocks noGrp="1"/>
          </p:cNvSpPr>
          <p:nvPr>
            <p:ph sz="quarter" idx="13"/>
          </p:nvPr>
        </p:nvSpPr>
        <p:spPr/>
        <p:txBody>
          <a:bodyPr>
            <a:normAutofit/>
          </a:bodyPr>
          <a:lstStyle/>
          <a:p>
            <a:r>
              <a:rPr lang="en" sz="3700" b="1"/>
              <a:t>Design Experiment v1</a:t>
            </a:r>
            <a:endParaRPr lang="en-US" sz="3700"/>
          </a:p>
        </p:txBody>
      </p:sp>
    </p:spTree>
    <p:extLst>
      <p:ext uri="{BB962C8B-B14F-4D97-AF65-F5344CB8AC3E}">
        <p14:creationId xmlns:p14="http://schemas.microsoft.com/office/powerpoint/2010/main" val="405426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Features</a:t>
            </a:r>
            <a:endParaRPr lang="en-US" sz="2800"/>
          </a:p>
        </p:txBody>
      </p:sp>
      <p:sp>
        <p:nvSpPr>
          <p:cNvPr id="2" name="Slide Number Placeholder 1">
            <a:extLst>
              <a:ext uri="{FF2B5EF4-FFF2-40B4-BE49-F238E27FC236}">
                <a16:creationId xmlns:a16="http://schemas.microsoft.com/office/drawing/2014/main" id="{821D0598-CFD8-2D2D-9DAB-063CE104C584}"/>
              </a:ext>
            </a:extLst>
          </p:cNvPr>
          <p:cNvSpPr>
            <a:spLocks noGrp="1"/>
          </p:cNvSpPr>
          <p:nvPr>
            <p:ph type="sldNum" idx="12"/>
          </p:nvPr>
        </p:nvSpPr>
        <p:spPr/>
        <p:txBody>
          <a:bodyPr>
            <a:normAutofit/>
          </a:bodyPr>
          <a:lstStyle/>
          <a:p>
            <a:fld id="{00000000-1234-1234-1234-123412341234}" type="slidenum">
              <a:rPr lang="en"/>
              <a:t>14</a:t>
            </a:fld>
            <a:endParaRPr lang="en-US"/>
          </a:p>
        </p:txBody>
      </p:sp>
      <p:sp>
        <p:nvSpPr>
          <p:cNvPr id="6" name="Text Placeholder 7">
            <a:extLst>
              <a:ext uri="{FF2B5EF4-FFF2-40B4-BE49-F238E27FC236}">
                <a16:creationId xmlns:a16="http://schemas.microsoft.com/office/drawing/2014/main" id="{F3769F22-1809-4319-9D54-CF7347D977D7}"/>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Design Experiment v1</a:t>
            </a:r>
          </a:p>
        </p:txBody>
      </p:sp>
      <p:sp>
        <p:nvSpPr>
          <p:cNvPr id="12" name="Slide Number Placeholder 1">
            <a:extLst>
              <a:ext uri="{FF2B5EF4-FFF2-40B4-BE49-F238E27FC236}">
                <a16:creationId xmlns:a16="http://schemas.microsoft.com/office/drawing/2014/main" id="{5BDD9759-DB09-4CF7-86CD-A4FC054E4C5B}"/>
              </a:ext>
            </a:extLst>
          </p:cNvPr>
          <p:cNvSpPr txBox="1">
            <a:spLocks/>
          </p:cNvSpPr>
          <p:nvPr/>
        </p:nvSpPr>
        <p:spPr>
          <a:xfrm>
            <a:off x="11307328" y="6400415"/>
            <a:ext cx="275200" cy="276800"/>
          </a:xfrm>
          <a:prstGeom prst="rect">
            <a:avLst/>
          </a:prstGeom>
          <a:noFill/>
          <a:ln>
            <a:noFill/>
          </a:ln>
        </p:spPr>
        <p:txBody>
          <a:bodyPr spcFirstLastPara="1" wrap="square" lIns="34275" tIns="34275" rIns="34275" bIns="34275" anchor="ctr" anchorCtr="0">
            <a:norm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1pPr>
            <a:lvl2pPr marL="0" marR="0" lvl="1"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2pPr>
            <a:lvl3pPr marL="0" marR="0" lvl="2"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3pPr>
            <a:lvl4pPr marL="0" marR="0" lvl="3"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4pPr>
            <a:lvl5pPr marL="0" marR="0" lvl="4"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5pPr>
            <a:lvl6pPr marL="0" marR="0" lvl="5"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6pPr>
            <a:lvl7pPr marL="0" marR="0" lvl="6"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7pPr>
            <a:lvl8pPr marL="0" marR="0" lvl="7"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8pPr>
            <a:lvl9pPr marL="0" marR="0" lvl="8"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9pPr>
          </a:lstStyle>
          <a:p>
            <a:fld id="{00000000-1234-1234-1234-123412341234}" type="slidenum">
              <a:rPr lang="en" smtClean="0"/>
              <a:pPr/>
              <a:t>14</a:t>
            </a:fld>
            <a:endParaRPr lang="en-US"/>
          </a:p>
        </p:txBody>
      </p:sp>
      <p:pic>
        <p:nvPicPr>
          <p:cNvPr id="14" name="Picture 4">
            <a:extLst>
              <a:ext uri="{FF2B5EF4-FFF2-40B4-BE49-F238E27FC236}">
                <a16:creationId xmlns:a16="http://schemas.microsoft.com/office/drawing/2014/main" id="{F907EBD0-6186-48E2-BF23-4708D891F553}"/>
              </a:ext>
            </a:extLst>
          </p:cNvPr>
          <p:cNvPicPr>
            <a:picLocks noChangeAspect="1"/>
          </p:cNvPicPr>
          <p:nvPr/>
        </p:nvPicPr>
        <p:blipFill>
          <a:blip r:embed="rId3"/>
          <a:stretch>
            <a:fillRect/>
          </a:stretch>
        </p:blipFill>
        <p:spPr>
          <a:xfrm>
            <a:off x="6708697" y="86896"/>
            <a:ext cx="3615999" cy="6783859"/>
          </a:xfrm>
          <a:prstGeom prst="rect">
            <a:avLst/>
          </a:prstGeom>
        </p:spPr>
      </p:pic>
      <p:sp>
        <p:nvSpPr>
          <p:cNvPr id="15" name="Rectangle 14">
            <a:extLst>
              <a:ext uri="{FF2B5EF4-FFF2-40B4-BE49-F238E27FC236}">
                <a16:creationId xmlns:a16="http://schemas.microsoft.com/office/drawing/2014/main" id="{638094AF-AB62-4908-89CD-CEDA622D8BD0}"/>
              </a:ext>
            </a:extLst>
          </p:cNvPr>
          <p:cNvSpPr/>
          <p:nvPr/>
        </p:nvSpPr>
        <p:spPr>
          <a:xfrm>
            <a:off x="7100749" y="739347"/>
            <a:ext cx="976251" cy="54409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6" name="Rectangle 15">
            <a:extLst>
              <a:ext uri="{FF2B5EF4-FFF2-40B4-BE49-F238E27FC236}">
                <a16:creationId xmlns:a16="http://schemas.microsoft.com/office/drawing/2014/main" id="{DA04680D-B5B9-4B5F-8F00-153F81A9FF0E}"/>
              </a:ext>
            </a:extLst>
          </p:cNvPr>
          <p:cNvSpPr/>
          <p:nvPr/>
        </p:nvSpPr>
        <p:spPr>
          <a:xfrm>
            <a:off x="7088459" y="1448200"/>
            <a:ext cx="1266567" cy="72080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7" name="Rectangle 16">
            <a:extLst>
              <a:ext uri="{FF2B5EF4-FFF2-40B4-BE49-F238E27FC236}">
                <a16:creationId xmlns:a16="http://schemas.microsoft.com/office/drawing/2014/main" id="{558DB1C1-1233-47FE-B772-8E4FDEAFE469}"/>
              </a:ext>
            </a:extLst>
          </p:cNvPr>
          <p:cNvSpPr/>
          <p:nvPr/>
        </p:nvSpPr>
        <p:spPr>
          <a:xfrm>
            <a:off x="8602161" y="1448198"/>
            <a:ext cx="1266567" cy="82378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8" name="Rectangle 17">
            <a:extLst>
              <a:ext uri="{FF2B5EF4-FFF2-40B4-BE49-F238E27FC236}">
                <a16:creationId xmlns:a16="http://schemas.microsoft.com/office/drawing/2014/main" id="{6FF326A4-F12F-48B2-A65B-67EDCEBD42D0}"/>
              </a:ext>
            </a:extLst>
          </p:cNvPr>
          <p:cNvSpPr/>
          <p:nvPr/>
        </p:nvSpPr>
        <p:spPr>
          <a:xfrm>
            <a:off x="6944293" y="2364656"/>
            <a:ext cx="3140675" cy="93705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9" name="TextBox 18">
            <a:extLst>
              <a:ext uri="{FF2B5EF4-FFF2-40B4-BE49-F238E27FC236}">
                <a16:creationId xmlns:a16="http://schemas.microsoft.com/office/drawing/2014/main" id="{F9A57822-A26B-4D68-A041-D5C0674752B8}"/>
              </a:ext>
            </a:extLst>
          </p:cNvPr>
          <p:cNvSpPr txBox="1"/>
          <p:nvPr/>
        </p:nvSpPr>
        <p:spPr>
          <a:xfrm>
            <a:off x="10327991" y="1639730"/>
            <a:ext cx="1668231" cy="2092881"/>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a:latin typeface="Source Sans Pro"/>
                <a:ea typeface="Source Sans Pro"/>
              </a:rPr>
              <a:t>The Common task list was influenced by Veteran research  into their most important tasks.  </a:t>
            </a:r>
          </a:p>
        </p:txBody>
      </p:sp>
      <p:cxnSp>
        <p:nvCxnSpPr>
          <p:cNvPr id="20" name="Straight Arrow Connector 19">
            <a:extLst>
              <a:ext uri="{FF2B5EF4-FFF2-40B4-BE49-F238E27FC236}">
                <a16:creationId xmlns:a16="http://schemas.microsoft.com/office/drawing/2014/main" id="{FEBCD28C-3A60-4436-8CC2-CC24EF7BBBFB}"/>
              </a:ext>
            </a:extLst>
          </p:cNvPr>
          <p:cNvCxnSpPr>
            <a:cxnSpLocks/>
          </p:cNvCxnSpPr>
          <p:nvPr/>
        </p:nvCxnSpPr>
        <p:spPr>
          <a:xfrm flipH="1" flipV="1">
            <a:off x="9927490" y="1807573"/>
            <a:ext cx="459261" cy="16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6C56BB-E8C4-4FA3-A6B0-8BBDDBC24136}"/>
              </a:ext>
            </a:extLst>
          </p:cNvPr>
          <p:cNvSpPr txBox="1"/>
          <p:nvPr/>
        </p:nvSpPr>
        <p:spPr>
          <a:xfrm>
            <a:off x="570189" y="1162625"/>
            <a:ext cx="5700490" cy="2421112"/>
          </a:xfrm>
          <a:prstGeom prst="rect">
            <a:avLst/>
          </a:prstGeom>
          <a:noFill/>
        </p:spPr>
        <p:txBody>
          <a:bodyPr wrap="square" lIns="121920" tIns="60960" rIns="121920" bIns="60960" rtlCol="0" anchor="t">
            <a:spAutoFit/>
          </a:bodyPr>
          <a:lstStyle/>
          <a:p>
            <a:r>
              <a:rPr lang="en-US" sz="2000">
                <a:latin typeface="Source Sans Pro"/>
                <a:ea typeface="Source Sans Pro"/>
              </a:rPr>
              <a:t>We experimented with the design and conducted Veteran research to validate our first hypotheses, which included </a:t>
            </a:r>
            <a:endParaRPr lang="en-US" sz="2000">
              <a:cs typeface="Arial"/>
            </a:endParaRPr>
          </a:p>
          <a:p>
            <a:pPr marL="380365" indent="-380365">
              <a:buFont typeface="Arial,Sans-Serif"/>
              <a:buChar char="•"/>
            </a:pPr>
            <a:endParaRPr lang="en-US" sz="1600">
              <a:latin typeface="Source Sans Pro"/>
              <a:ea typeface="Source Sans Pro"/>
            </a:endParaRPr>
          </a:p>
          <a:p>
            <a:pPr marL="380365" indent="-380365">
              <a:buFont typeface="Arial,Sans-Serif"/>
              <a:buChar char="•"/>
            </a:pPr>
            <a:endParaRPr lang="en-US" sz="1600">
              <a:latin typeface="Source Sans Pro"/>
              <a:ea typeface="Source Sans Pro"/>
            </a:endParaRPr>
          </a:p>
          <a:p>
            <a:endParaRPr lang="en-US" sz="1600">
              <a:latin typeface="Source Sans Pro"/>
              <a:ea typeface="Source Sans Pro"/>
              <a:cs typeface="Calibri"/>
            </a:endParaRPr>
          </a:p>
          <a:p>
            <a:endParaRPr lang="en-US" sz="1600">
              <a:latin typeface="Source Sans Pro"/>
              <a:ea typeface="Source Sans Pro"/>
              <a:cs typeface="Calibri"/>
            </a:endParaRPr>
          </a:p>
          <a:p>
            <a:pPr marL="380365" indent="-380365">
              <a:buFont typeface="Arial,Sans-Serif"/>
              <a:buChar char="•"/>
            </a:pPr>
            <a:endParaRPr lang="en-US" sz="2533">
              <a:latin typeface="Source Sans Pro"/>
              <a:ea typeface="Source Sans Pro"/>
              <a:cs typeface="Calibri"/>
            </a:endParaRPr>
          </a:p>
        </p:txBody>
      </p:sp>
      <p:sp>
        <p:nvSpPr>
          <p:cNvPr id="22" name="TextBox 21">
            <a:extLst>
              <a:ext uri="{FF2B5EF4-FFF2-40B4-BE49-F238E27FC236}">
                <a16:creationId xmlns:a16="http://schemas.microsoft.com/office/drawing/2014/main" id="{B6C7A460-37D6-4963-BF10-47582D6C9216}"/>
              </a:ext>
            </a:extLst>
          </p:cNvPr>
          <p:cNvSpPr txBox="1"/>
          <p:nvPr/>
        </p:nvSpPr>
        <p:spPr>
          <a:xfrm>
            <a:off x="570189" y="4664503"/>
            <a:ext cx="4769707" cy="861774"/>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a:latin typeface="Source Sans Pro"/>
                <a:ea typeface="Source Sans Pro"/>
              </a:rPr>
              <a:t>a  focused and prominently displayed Vantage Point blog promo increases participants' engagement with the content</a:t>
            </a:r>
            <a:endParaRPr lang="en-US" sz="1600">
              <a:latin typeface="Source Sans Pro"/>
            </a:endParaRPr>
          </a:p>
        </p:txBody>
      </p:sp>
      <p:sp>
        <p:nvSpPr>
          <p:cNvPr id="23" name="TextBox 22">
            <a:extLst>
              <a:ext uri="{FF2B5EF4-FFF2-40B4-BE49-F238E27FC236}">
                <a16:creationId xmlns:a16="http://schemas.microsoft.com/office/drawing/2014/main" id="{4F890CE7-DAAC-4F8E-8AA9-47A7E35EE421}"/>
              </a:ext>
            </a:extLst>
          </p:cNvPr>
          <p:cNvSpPr txBox="1"/>
          <p:nvPr/>
        </p:nvSpPr>
        <p:spPr>
          <a:xfrm>
            <a:off x="502909" y="3222010"/>
            <a:ext cx="4759411" cy="861774"/>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a:latin typeface="Source Sans Pro"/>
              </a:rPr>
              <a:t>a more prominent search feature would intuitively empower Veterans to find and complete less common tasks</a:t>
            </a:r>
            <a:endParaRPr lang="en-US" sz="1600"/>
          </a:p>
        </p:txBody>
      </p:sp>
      <p:sp>
        <p:nvSpPr>
          <p:cNvPr id="24" name="TextBox 23">
            <a:extLst>
              <a:ext uri="{FF2B5EF4-FFF2-40B4-BE49-F238E27FC236}">
                <a16:creationId xmlns:a16="http://schemas.microsoft.com/office/drawing/2014/main" id="{1A0724E9-56F5-474E-AD62-ADE113309B7E}"/>
              </a:ext>
            </a:extLst>
          </p:cNvPr>
          <p:cNvSpPr txBox="1"/>
          <p:nvPr/>
        </p:nvSpPr>
        <p:spPr>
          <a:xfrm>
            <a:off x="483638" y="2341327"/>
            <a:ext cx="4778682" cy="615553"/>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a:latin typeface="Source Sans Pro"/>
              </a:rPr>
              <a:t>a more readily available login would increase use of the logged in experience</a:t>
            </a:r>
            <a:endParaRPr lang="en-US" sz="1600"/>
          </a:p>
        </p:txBody>
      </p:sp>
      <p:cxnSp>
        <p:nvCxnSpPr>
          <p:cNvPr id="25" name="Straight Arrow Connector 24">
            <a:extLst>
              <a:ext uri="{FF2B5EF4-FFF2-40B4-BE49-F238E27FC236}">
                <a16:creationId xmlns:a16="http://schemas.microsoft.com/office/drawing/2014/main" id="{6FA11A24-DE48-4F70-8D22-6EDB6B596E76}"/>
              </a:ext>
            </a:extLst>
          </p:cNvPr>
          <p:cNvCxnSpPr>
            <a:cxnSpLocks/>
            <a:stCxn id="24" idx="3"/>
          </p:cNvCxnSpPr>
          <p:nvPr/>
        </p:nvCxnSpPr>
        <p:spPr>
          <a:xfrm flipV="1">
            <a:off x="5262320" y="1069596"/>
            <a:ext cx="1835134" cy="15795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890C2A5-E62C-4139-AA84-38544DFC2E15}"/>
              </a:ext>
            </a:extLst>
          </p:cNvPr>
          <p:cNvCxnSpPr>
            <a:cxnSpLocks/>
            <a:stCxn id="23" idx="3"/>
          </p:cNvCxnSpPr>
          <p:nvPr/>
        </p:nvCxnSpPr>
        <p:spPr>
          <a:xfrm flipV="1">
            <a:off x="5262320" y="1765883"/>
            <a:ext cx="1822844" cy="18870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EDEC907-AAEF-4C58-AF10-B772C7B75E16}"/>
              </a:ext>
            </a:extLst>
          </p:cNvPr>
          <p:cNvCxnSpPr>
            <a:cxnSpLocks/>
            <a:stCxn id="22" idx="3"/>
          </p:cNvCxnSpPr>
          <p:nvPr/>
        </p:nvCxnSpPr>
        <p:spPr>
          <a:xfrm flipV="1">
            <a:off x="5339896" y="2877424"/>
            <a:ext cx="1601102" cy="2217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7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Takeaways</a:t>
            </a:r>
            <a:endParaRPr lang="en-US" sz="2800"/>
          </a:p>
        </p:txBody>
      </p:sp>
      <p:sp>
        <p:nvSpPr>
          <p:cNvPr id="2" name="Slide Number Placeholder 1">
            <a:extLst>
              <a:ext uri="{FF2B5EF4-FFF2-40B4-BE49-F238E27FC236}">
                <a16:creationId xmlns:a16="http://schemas.microsoft.com/office/drawing/2014/main" id="{821D0598-CFD8-2D2D-9DAB-063CE104C584}"/>
              </a:ext>
            </a:extLst>
          </p:cNvPr>
          <p:cNvSpPr>
            <a:spLocks noGrp="1"/>
          </p:cNvSpPr>
          <p:nvPr>
            <p:ph type="sldNum" sz="quarter" idx="12"/>
          </p:nvPr>
        </p:nvSpPr>
        <p:spPr/>
        <p:txBody>
          <a:bodyPr>
            <a:normAutofit/>
          </a:bodyPr>
          <a:lstStyle/>
          <a:p>
            <a:fld id="{00000000-1234-1234-1234-123412341234}" type="slidenum">
              <a:rPr lang="en"/>
              <a:t>15</a:t>
            </a:fld>
            <a:endParaRPr lang="en-US"/>
          </a:p>
        </p:txBody>
      </p:sp>
      <p:sp>
        <p:nvSpPr>
          <p:cNvPr id="7" name="Text Placeholder 6">
            <a:extLst>
              <a:ext uri="{FF2B5EF4-FFF2-40B4-BE49-F238E27FC236}">
                <a16:creationId xmlns:a16="http://schemas.microsoft.com/office/drawing/2014/main" id="{016D69D6-7BD0-4778-86A0-BDF868FEE50E}"/>
              </a:ext>
            </a:extLst>
          </p:cNvPr>
          <p:cNvSpPr>
            <a:spLocks noGrp="1"/>
          </p:cNvSpPr>
          <p:nvPr>
            <p:ph type="body" sz="quarter" idx="13"/>
          </p:nvPr>
        </p:nvSpPr>
        <p:spPr/>
        <p:txBody>
          <a:bodyPr/>
          <a:lstStyle/>
          <a:p>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Design Experiment v1</a:t>
            </a:r>
          </a:p>
          <a:p>
            <a:endParaRPr lang="en-US"/>
          </a:p>
        </p:txBody>
      </p:sp>
      <p:sp>
        <p:nvSpPr>
          <p:cNvPr id="6" name="Text Placeholder 7">
            <a:extLst>
              <a:ext uri="{FF2B5EF4-FFF2-40B4-BE49-F238E27FC236}">
                <a16:creationId xmlns:a16="http://schemas.microsoft.com/office/drawing/2014/main" id="{F3769F22-1809-4319-9D54-CF7347D977D7}"/>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endPar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endParaRPr>
          </a:p>
        </p:txBody>
      </p:sp>
      <p:sp>
        <p:nvSpPr>
          <p:cNvPr id="30" name="TextBox 29">
            <a:extLst>
              <a:ext uri="{FF2B5EF4-FFF2-40B4-BE49-F238E27FC236}">
                <a16:creationId xmlns:a16="http://schemas.microsoft.com/office/drawing/2014/main" id="{0071C9E1-1634-440F-916A-53227EC28676}"/>
              </a:ext>
            </a:extLst>
          </p:cNvPr>
          <p:cNvSpPr txBox="1"/>
          <p:nvPr/>
        </p:nvSpPr>
        <p:spPr>
          <a:xfrm>
            <a:off x="652568" y="1461247"/>
            <a:ext cx="10156409" cy="5129546"/>
          </a:xfrm>
          <a:prstGeom prst="rect">
            <a:avLst/>
          </a:prstGeom>
          <a:noFill/>
        </p:spPr>
        <p:txBody>
          <a:bodyPr wrap="square" lIns="121920" tIns="60960" rIns="121920" bIns="60960" rtlCol="0" anchor="t">
            <a:spAutoFit/>
          </a:bodyPr>
          <a:lstStyle/>
          <a:p>
            <a:r>
              <a:rPr lang="en-US" sz="2000">
                <a:solidFill>
                  <a:srgbClr val="000000"/>
                </a:solidFill>
                <a:latin typeface="Source Sans Pro"/>
                <a:ea typeface="Source Sans Pro"/>
              </a:rPr>
              <a:t>We conducted Veteran research using the design to validate our hypotheses and iterated on the design, based on our findings, which included</a:t>
            </a:r>
            <a:endParaRPr lang="en-US" sz="2000">
              <a:solidFill>
                <a:srgbClr val="000000"/>
              </a:solidFill>
              <a:ea typeface="Source Sans Pro" panose="020B0503030403020204" pitchFamily="34" charset="0"/>
              <a:cs typeface="Arial"/>
            </a:endParaRPr>
          </a:p>
          <a:p>
            <a:endParaRPr lang="en-US" sz="2000">
              <a:solidFill>
                <a:srgbClr val="000000"/>
              </a:solidFill>
              <a:latin typeface="Source Sans Pro"/>
              <a:ea typeface="Source Sans Pro"/>
            </a:endParaRPr>
          </a:p>
          <a:p>
            <a:pPr marL="380365" indent="-380365">
              <a:buFont typeface="Arial,Sans-Serif"/>
              <a:buChar char="•"/>
            </a:pPr>
            <a:r>
              <a:rPr lang="en-US" sz="2000">
                <a:solidFill>
                  <a:srgbClr val="000000"/>
                </a:solidFill>
                <a:latin typeface="Source Sans Pro"/>
                <a:ea typeface="Source Sans Pro"/>
              </a:rPr>
              <a:t>Veterans and beneficiaries tend to navigate the homepage using the method which works for them, which could be the megamenu in the header, task links, benefit hubs, searching, or some combination</a:t>
            </a:r>
            <a:endParaRPr lang="en-US" sz="2000">
              <a:solidFill>
                <a:srgbClr val="000000"/>
              </a:solidFill>
              <a:ea typeface="Source Sans Pro" panose="020B0503030403020204" pitchFamily="34" charset="0"/>
              <a:cs typeface="Arial"/>
            </a:endParaRPr>
          </a:p>
          <a:p>
            <a:pPr marL="380365" indent="-380365">
              <a:buFont typeface="Arial,Sans-Serif"/>
              <a:buChar char="•"/>
            </a:pPr>
            <a:endParaRPr lang="en-US" sz="2000">
              <a:solidFill>
                <a:srgbClr val="000000"/>
              </a:solidFill>
              <a:ea typeface="Source Sans Pro" panose="020B0503030403020204" pitchFamily="34" charset="0"/>
              <a:cs typeface="Arial"/>
            </a:endParaRPr>
          </a:p>
          <a:p>
            <a:pPr marL="380365" indent="-380365">
              <a:buFont typeface="Arial,Sans-Serif"/>
              <a:buChar char="•"/>
            </a:pPr>
            <a:r>
              <a:rPr lang="en-US" sz="2000">
                <a:solidFill>
                  <a:srgbClr val="000000"/>
                </a:solidFill>
                <a:latin typeface="Source Sans Pro"/>
                <a:ea typeface="Source Sans Pro"/>
              </a:rPr>
              <a:t>Link labels and other content must be clear and meaningful</a:t>
            </a:r>
          </a:p>
          <a:p>
            <a:pPr marL="380365" indent="-380365">
              <a:buFont typeface="Arial,Sans-Serif"/>
              <a:buChar char="•"/>
            </a:pPr>
            <a:endParaRPr lang="en-US" sz="2000">
              <a:solidFill>
                <a:srgbClr val="000000"/>
              </a:solidFill>
              <a:latin typeface="Source Sans Pro"/>
              <a:ea typeface="Source Sans Pro"/>
            </a:endParaRPr>
          </a:p>
          <a:p>
            <a:pPr marL="380365" indent="-380365">
              <a:buFont typeface="Arial,Sans-Serif"/>
              <a:buChar char="•"/>
            </a:pPr>
            <a:r>
              <a:rPr lang="en-US" sz="2000">
                <a:solidFill>
                  <a:srgbClr val="000000"/>
                </a:solidFill>
                <a:latin typeface="Source Sans Pro"/>
                <a:ea typeface="Source Sans Pro"/>
              </a:rPr>
              <a:t>The presence of duplicate sign-in buttons causes confusion</a:t>
            </a:r>
            <a:endParaRPr lang="en-US" sz="2000">
              <a:solidFill>
                <a:srgbClr val="000000"/>
              </a:solidFill>
              <a:cs typeface="Arial"/>
            </a:endParaRPr>
          </a:p>
          <a:p>
            <a:pPr marL="380365" indent="-380365">
              <a:buFont typeface="Arial,Sans-Serif"/>
              <a:buChar char="•"/>
            </a:pPr>
            <a:endParaRPr lang="en-US" sz="2000">
              <a:solidFill>
                <a:srgbClr val="000000"/>
              </a:solidFill>
              <a:latin typeface="Source Sans Pro"/>
              <a:ea typeface="Source Sans Pro"/>
            </a:endParaRPr>
          </a:p>
          <a:p>
            <a:pPr marL="380365" lvl="1" indent="-380365">
              <a:buFont typeface="Arial,Sans-Serif"/>
              <a:buChar char="•"/>
            </a:pPr>
            <a:r>
              <a:rPr lang="en-US" sz="2000">
                <a:solidFill>
                  <a:srgbClr val="000000"/>
                </a:solidFill>
                <a:latin typeface="Source Sans Pro"/>
                <a:ea typeface="Source Sans Pro"/>
              </a:rPr>
              <a:t>They need context to distinguish between news stories, ads, and information about benefit changes</a:t>
            </a:r>
            <a:endParaRPr lang="en-US" sz="2000">
              <a:solidFill>
                <a:srgbClr val="000000"/>
              </a:solidFill>
              <a:cs typeface="Arial"/>
            </a:endParaRPr>
          </a:p>
          <a:p>
            <a:pPr marL="380365" lvl="1" indent="-380365">
              <a:buFont typeface="Arial,Sans-Serif"/>
              <a:buChar char="•"/>
            </a:pPr>
            <a:endParaRPr lang="en-US" sz="2000">
              <a:solidFill>
                <a:srgbClr val="000000"/>
              </a:solidFill>
              <a:latin typeface="Source Sans Pro"/>
              <a:ea typeface="Source Sans Pro"/>
            </a:endParaRPr>
          </a:p>
          <a:p>
            <a:pPr marL="380365" lvl="1" indent="-380365">
              <a:buFont typeface="Arial,Sans-Serif"/>
              <a:buChar char="•"/>
            </a:pPr>
            <a:r>
              <a:rPr lang="en-US" sz="2000">
                <a:solidFill>
                  <a:srgbClr val="000000"/>
                </a:solidFill>
                <a:latin typeface="Source Sans Pro"/>
                <a:ea typeface="Source Sans Pro"/>
              </a:rPr>
              <a:t>They often sign in from a specific task-related content page</a:t>
            </a:r>
          </a:p>
          <a:p>
            <a:endParaRPr lang="en-US" sz="2533">
              <a:solidFill>
                <a:srgbClr val="FF0000"/>
              </a:solidFill>
            </a:endParaRPr>
          </a:p>
        </p:txBody>
      </p:sp>
    </p:spTree>
    <p:extLst>
      <p:ext uri="{BB962C8B-B14F-4D97-AF65-F5344CB8AC3E}">
        <p14:creationId xmlns:p14="http://schemas.microsoft.com/office/powerpoint/2010/main" val="199760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79B21-5E51-11B3-9C16-BB84ACAD1DD9}"/>
              </a:ext>
            </a:extLst>
          </p:cNvPr>
          <p:cNvSpPr>
            <a:spLocks noGrp="1"/>
          </p:cNvSpPr>
          <p:nvPr>
            <p:ph type="sldNum" sz="quarter" idx="12"/>
          </p:nvPr>
        </p:nvSpPr>
        <p:spPr/>
        <p:txBody>
          <a:bodyPr/>
          <a:lstStyle/>
          <a:p>
            <a:fld id="{00000000-1234-1234-1234-123412341234}" type="slidenum">
              <a:rPr lang="en"/>
              <a:t>16</a:t>
            </a:fld>
            <a:endParaRPr lang="en-US"/>
          </a:p>
        </p:txBody>
      </p:sp>
      <p:sp>
        <p:nvSpPr>
          <p:cNvPr id="3" name="Content Placeholder 2">
            <a:extLst>
              <a:ext uri="{FF2B5EF4-FFF2-40B4-BE49-F238E27FC236}">
                <a16:creationId xmlns:a16="http://schemas.microsoft.com/office/drawing/2014/main" id="{C6BA5FD7-A08F-9118-A490-58B5A0384D7E}"/>
              </a:ext>
            </a:extLst>
          </p:cNvPr>
          <p:cNvSpPr>
            <a:spLocks noGrp="1"/>
          </p:cNvSpPr>
          <p:nvPr>
            <p:ph sz="quarter" idx="13"/>
          </p:nvPr>
        </p:nvSpPr>
        <p:spPr/>
        <p:txBody>
          <a:bodyPr>
            <a:normAutofit/>
          </a:bodyPr>
          <a:lstStyle/>
          <a:p>
            <a:r>
              <a:rPr lang="en" sz="3700" b="1"/>
              <a:t>Design Experiment v2</a:t>
            </a:r>
            <a:endParaRPr lang="en-US" sz="3700"/>
          </a:p>
        </p:txBody>
      </p:sp>
    </p:spTree>
    <p:extLst>
      <p:ext uri="{BB962C8B-B14F-4D97-AF65-F5344CB8AC3E}">
        <p14:creationId xmlns:p14="http://schemas.microsoft.com/office/powerpoint/2010/main" val="137651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Meaningful content and account support</a:t>
            </a:r>
            <a:endParaRPr lang="en-US" sz="2800"/>
          </a:p>
        </p:txBody>
      </p:sp>
      <p:sp>
        <p:nvSpPr>
          <p:cNvPr id="2" name="Slide Number Placeholder 1">
            <a:extLst>
              <a:ext uri="{FF2B5EF4-FFF2-40B4-BE49-F238E27FC236}">
                <a16:creationId xmlns:a16="http://schemas.microsoft.com/office/drawing/2014/main" id="{821D0598-CFD8-2D2D-9DAB-063CE104C584}"/>
              </a:ext>
            </a:extLst>
          </p:cNvPr>
          <p:cNvSpPr>
            <a:spLocks noGrp="1"/>
          </p:cNvSpPr>
          <p:nvPr>
            <p:ph type="sldNum" idx="12"/>
          </p:nvPr>
        </p:nvSpPr>
        <p:spPr/>
        <p:txBody>
          <a:bodyPr>
            <a:normAutofit/>
          </a:bodyPr>
          <a:lstStyle/>
          <a:p>
            <a:fld id="{00000000-1234-1234-1234-123412341234}" type="slidenum">
              <a:rPr lang="en"/>
              <a:t>17</a:t>
            </a:fld>
            <a:endParaRPr lang="en-US"/>
          </a:p>
        </p:txBody>
      </p:sp>
      <p:sp>
        <p:nvSpPr>
          <p:cNvPr id="6" name="Text Placeholder 7">
            <a:extLst>
              <a:ext uri="{FF2B5EF4-FFF2-40B4-BE49-F238E27FC236}">
                <a16:creationId xmlns:a16="http://schemas.microsoft.com/office/drawing/2014/main" id="{F3769F22-1809-4319-9D54-CF7347D977D7}"/>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Design Experiment v2</a:t>
            </a:r>
          </a:p>
        </p:txBody>
      </p:sp>
      <p:sp>
        <p:nvSpPr>
          <p:cNvPr id="12" name="Slide Number Placeholder 1">
            <a:extLst>
              <a:ext uri="{FF2B5EF4-FFF2-40B4-BE49-F238E27FC236}">
                <a16:creationId xmlns:a16="http://schemas.microsoft.com/office/drawing/2014/main" id="{5BDD9759-DB09-4CF7-86CD-A4FC054E4C5B}"/>
              </a:ext>
            </a:extLst>
          </p:cNvPr>
          <p:cNvSpPr txBox="1">
            <a:spLocks/>
          </p:cNvSpPr>
          <p:nvPr/>
        </p:nvSpPr>
        <p:spPr>
          <a:xfrm>
            <a:off x="11307328" y="6400415"/>
            <a:ext cx="275200" cy="276800"/>
          </a:xfrm>
          <a:prstGeom prst="rect">
            <a:avLst/>
          </a:prstGeom>
          <a:noFill/>
          <a:ln>
            <a:noFill/>
          </a:ln>
        </p:spPr>
        <p:txBody>
          <a:bodyPr spcFirstLastPara="1" wrap="square" lIns="34275" tIns="34275" rIns="34275" bIns="34275" anchor="ctr" anchorCtr="0">
            <a:norm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1pPr>
            <a:lvl2pPr marL="0" marR="0" lvl="1"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2pPr>
            <a:lvl3pPr marL="0" marR="0" lvl="2"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3pPr>
            <a:lvl4pPr marL="0" marR="0" lvl="3"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4pPr>
            <a:lvl5pPr marL="0" marR="0" lvl="4"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5pPr>
            <a:lvl6pPr marL="0" marR="0" lvl="5"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6pPr>
            <a:lvl7pPr marL="0" marR="0" lvl="6"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7pPr>
            <a:lvl8pPr marL="0" marR="0" lvl="7"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8pPr>
            <a:lvl9pPr marL="0" marR="0" lvl="8"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9pPr>
          </a:lstStyle>
          <a:p>
            <a:fld id="{00000000-1234-1234-1234-123412341234}" type="slidenum">
              <a:rPr lang="en" smtClean="0"/>
              <a:pPr/>
              <a:t>17</a:t>
            </a:fld>
            <a:endParaRPr lang="en-US"/>
          </a:p>
        </p:txBody>
      </p:sp>
      <p:pic>
        <p:nvPicPr>
          <p:cNvPr id="28" name="Picture 3">
            <a:extLst>
              <a:ext uri="{FF2B5EF4-FFF2-40B4-BE49-F238E27FC236}">
                <a16:creationId xmlns:a16="http://schemas.microsoft.com/office/drawing/2014/main" id="{48846422-EAAE-4E22-8129-4DCB2B771EBE}"/>
              </a:ext>
            </a:extLst>
          </p:cNvPr>
          <p:cNvPicPr>
            <a:picLocks noChangeAspect="1"/>
          </p:cNvPicPr>
          <p:nvPr/>
        </p:nvPicPr>
        <p:blipFill>
          <a:blip r:embed="rId3"/>
          <a:stretch>
            <a:fillRect/>
          </a:stretch>
        </p:blipFill>
        <p:spPr>
          <a:xfrm>
            <a:off x="7520917" y="436114"/>
            <a:ext cx="3548092" cy="60864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Rectangle 28">
            <a:extLst>
              <a:ext uri="{FF2B5EF4-FFF2-40B4-BE49-F238E27FC236}">
                <a16:creationId xmlns:a16="http://schemas.microsoft.com/office/drawing/2014/main" id="{95A360A3-A95C-489F-A6EB-D68C649DB930}"/>
              </a:ext>
            </a:extLst>
          </p:cNvPr>
          <p:cNvSpPr/>
          <p:nvPr/>
        </p:nvSpPr>
        <p:spPr>
          <a:xfrm>
            <a:off x="7645555" y="2304367"/>
            <a:ext cx="3337864" cy="2293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30" name="Rectangle 29">
            <a:extLst>
              <a:ext uri="{FF2B5EF4-FFF2-40B4-BE49-F238E27FC236}">
                <a16:creationId xmlns:a16="http://schemas.microsoft.com/office/drawing/2014/main" id="{CAAD8A59-2A81-495B-98F8-71093AFABFB5}"/>
              </a:ext>
            </a:extLst>
          </p:cNvPr>
          <p:cNvSpPr/>
          <p:nvPr/>
        </p:nvSpPr>
        <p:spPr>
          <a:xfrm>
            <a:off x="7734137" y="4813212"/>
            <a:ext cx="3144699" cy="1608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31" name="TextBox 30">
            <a:extLst>
              <a:ext uri="{FF2B5EF4-FFF2-40B4-BE49-F238E27FC236}">
                <a16:creationId xmlns:a16="http://schemas.microsoft.com/office/drawing/2014/main" id="{F72957A8-2EF8-45FE-915D-D244D9E73A41}"/>
              </a:ext>
            </a:extLst>
          </p:cNvPr>
          <p:cNvSpPr txBox="1"/>
          <p:nvPr/>
        </p:nvSpPr>
        <p:spPr>
          <a:xfrm>
            <a:off x="652567" y="1750465"/>
            <a:ext cx="5392146" cy="1436034"/>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a:latin typeface="Source Sans Pro"/>
              </a:rPr>
              <a:t>this prominent area is designed to feature fresh content, updated on a regular basis to maintain engagement with homepage spotlights</a:t>
            </a:r>
          </a:p>
        </p:txBody>
      </p:sp>
      <p:sp>
        <p:nvSpPr>
          <p:cNvPr id="32" name="TextBox 31">
            <a:extLst>
              <a:ext uri="{FF2B5EF4-FFF2-40B4-BE49-F238E27FC236}">
                <a16:creationId xmlns:a16="http://schemas.microsoft.com/office/drawing/2014/main" id="{8C6CE622-377D-41C2-814C-45094E0AFA1F}"/>
              </a:ext>
            </a:extLst>
          </p:cNvPr>
          <p:cNvSpPr txBox="1"/>
          <p:nvPr/>
        </p:nvSpPr>
        <p:spPr>
          <a:xfrm>
            <a:off x="2600587" y="4609632"/>
            <a:ext cx="3719815" cy="779572"/>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a:latin typeface="Source Sans Pro"/>
              </a:rPr>
              <a:t>Visible CTA for account creation, separate from sign-in</a:t>
            </a:r>
            <a:endParaRPr lang="en-US" sz="2533"/>
          </a:p>
        </p:txBody>
      </p:sp>
      <p:cxnSp>
        <p:nvCxnSpPr>
          <p:cNvPr id="33" name="Straight Arrow Connector 32">
            <a:extLst>
              <a:ext uri="{FF2B5EF4-FFF2-40B4-BE49-F238E27FC236}">
                <a16:creationId xmlns:a16="http://schemas.microsoft.com/office/drawing/2014/main" id="{6498D6FB-2A20-4E75-9B36-72C4B9F10672}"/>
              </a:ext>
            </a:extLst>
          </p:cNvPr>
          <p:cNvCxnSpPr/>
          <p:nvPr/>
        </p:nvCxnSpPr>
        <p:spPr>
          <a:xfrm>
            <a:off x="6044713" y="2556437"/>
            <a:ext cx="1429031" cy="7462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5FBA55F-C676-47CC-8648-35F5DAC84FB3}"/>
              </a:ext>
            </a:extLst>
          </p:cNvPr>
          <p:cNvCxnSpPr>
            <a:cxnSpLocks/>
          </p:cNvCxnSpPr>
          <p:nvPr/>
        </p:nvCxnSpPr>
        <p:spPr>
          <a:xfrm>
            <a:off x="6320401" y="5142151"/>
            <a:ext cx="1349753" cy="2897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65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Support for task completion</a:t>
            </a:r>
          </a:p>
        </p:txBody>
      </p:sp>
      <p:sp>
        <p:nvSpPr>
          <p:cNvPr id="2" name="Slide Number Placeholder 1">
            <a:extLst>
              <a:ext uri="{FF2B5EF4-FFF2-40B4-BE49-F238E27FC236}">
                <a16:creationId xmlns:a16="http://schemas.microsoft.com/office/drawing/2014/main" id="{821D0598-CFD8-2D2D-9DAB-063CE104C584}"/>
              </a:ext>
            </a:extLst>
          </p:cNvPr>
          <p:cNvSpPr>
            <a:spLocks noGrp="1"/>
          </p:cNvSpPr>
          <p:nvPr>
            <p:ph type="sldNum" idx="12"/>
          </p:nvPr>
        </p:nvSpPr>
        <p:spPr/>
        <p:txBody>
          <a:bodyPr>
            <a:normAutofit/>
          </a:bodyPr>
          <a:lstStyle/>
          <a:p>
            <a:fld id="{00000000-1234-1234-1234-123412341234}" type="slidenum">
              <a:rPr lang="en"/>
              <a:t>18</a:t>
            </a:fld>
            <a:endParaRPr lang="en-US"/>
          </a:p>
        </p:txBody>
      </p:sp>
      <p:sp>
        <p:nvSpPr>
          <p:cNvPr id="6" name="Text Placeholder 7">
            <a:extLst>
              <a:ext uri="{FF2B5EF4-FFF2-40B4-BE49-F238E27FC236}">
                <a16:creationId xmlns:a16="http://schemas.microsoft.com/office/drawing/2014/main" id="{F3769F22-1809-4319-9D54-CF7347D977D7}"/>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Design Experiment v2</a:t>
            </a:r>
          </a:p>
        </p:txBody>
      </p:sp>
      <p:sp>
        <p:nvSpPr>
          <p:cNvPr id="12" name="Slide Number Placeholder 1">
            <a:extLst>
              <a:ext uri="{FF2B5EF4-FFF2-40B4-BE49-F238E27FC236}">
                <a16:creationId xmlns:a16="http://schemas.microsoft.com/office/drawing/2014/main" id="{5BDD9759-DB09-4CF7-86CD-A4FC054E4C5B}"/>
              </a:ext>
            </a:extLst>
          </p:cNvPr>
          <p:cNvSpPr txBox="1">
            <a:spLocks/>
          </p:cNvSpPr>
          <p:nvPr/>
        </p:nvSpPr>
        <p:spPr>
          <a:xfrm>
            <a:off x="11307328" y="6400415"/>
            <a:ext cx="275200" cy="276800"/>
          </a:xfrm>
          <a:prstGeom prst="rect">
            <a:avLst/>
          </a:prstGeom>
          <a:noFill/>
          <a:ln>
            <a:noFill/>
          </a:ln>
        </p:spPr>
        <p:txBody>
          <a:bodyPr spcFirstLastPara="1" wrap="square" lIns="34275" tIns="34275" rIns="34275" bIns="34275" anchor="ctr" anchorCtr="0">
            <a:norm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1pPr>
            <a:lvl2pPr marL="0" marR="0" lvl="1"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2pPr>
            <a:lvl3pPr marL="0" marR="0" lvl="2"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3pPr>
            <a:lvl4pPr marL="0" marR="0" lvl="3"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4pPr>
            <a:lvl5pPr marL="0" marR="0" lvl="4"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5pPr>
            <a:lvl6pPr marL="0" marR="0" lvl="5"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6pPr>
            <a:lvl7pPr marL="0" marR="0" lvl="6"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7pPr>
            <a:lvl8pPr marL="0" marR="0" lvl="7"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8pPr>
            <a:lvl9pPr marL="0" marR="0" lvl="8" indent="0" algn="r" defTabSz="914400" rtl="0" eaLnBrk="1" latinLnBrk="0" hangingPunct="1">
              <a:lnSpc>
                <a:spcPct val="100000"/>
              </a:lnSpc>
              <a:spcBef>
                <a:spcPts val="0"/>
              </a:spcBef>
              <a:spcAft>
                <a:spcPts val="0"/>
              </a:spcAft>
              <a:buClr>
                <a:srgbClr val="000000"/>
              </a:buClr>
              <a:buSzPts val="900"/>
              <a:buFont typeface="Arial"/>
              <a:buNone/>
              <a:defRPr sz="1200" b="0" i="0" u="none" strike="noStrike" kern="1200" cap="none">
                <a:solidFill>
                  <a:srgbClr val="7F8EA3"/>
                </a:solidFill>
                <a:latin typeface="Avenir"/>
                <a:ea typeface="Avenir"/>
                <a:cs typeface="Avenir"/>
                <a:sym typeface="Avenir"/>
              </a:defRPr>
            </a:lvl9pPr>
          </a:lstStyle>
          <a:p>
            <a:fld id="{00000000-1234-1234-1234-123412341234}" type="slidenum">
              <a:rPr lang="en" smtClean="0"/>
              <a:pPr/>
              <a:t>18</a:t>
            </a:fld>
            <a:endParaRPr lang="en-US"/>
          </a:p>
        </p:txBody>
      </p:sp>
      <p:sp>
        <p:nvSpPr>
          <p:cNvPr id="13" name="TextBox 12">
            <a:extLst>
              <a:ext uri="{FF2B5EF4-FFF2-40B4-BE49-F238E27FC236}">
                <a16:creationId xmlns:a16="http://schemas.microsoft.com/office/drawing/2014/main" id="{CB4A294A-B9AA-41EB-8892-BE93052106B5}"/>
              </a:ext>
            </a:extLst>
          </p:cNvPr>
          <p:cNvSpPr txBox="1"/>
          <p:nvPr/>
        </p:nvSpPr>
        <p:spPr>
          <a:xfrm>
            <a:off x="2997612" y="1473513"/>
            <a:ext cx="4750147" cy="451342"/>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a:latin typeface="Source Sans Pro"/>
              </a:rPr>
              <a:t>Access to search and search tools</a:t>
            </a:r>
          </a:p>
        </p:txBody>
      </p:sp>
      <p:sp>
        <p:nvSpPr>
          <p:cNvPr id="14" name="TextBox 13">
            <a:extLst>
              <a:ext uri="{FF2B5EF4-FFF2-40B4-BE49-F238E27FC236}">
                <a16:creationId xmlns:a16="http://schemas.microsoft.com/office/drawing/2014/main" id="{13C63FC2-FCE9-4E6E-88C5-EB914676F79E}"/>
              </a:ext>
            </a:extLst>
          </p:cNvPr>
          <p:cNvSpPr txBox="1"/>
          <p:nvPr/>
        </p:nvSpPr>
        <p:spPr>
          <a:xfrm>
            <a:off x="3044686" y="3427904"/>
            <a:ext cx="4718145" cy="1436034"/>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a:latin typeface="Source Sans Pro"/>
              </a:rPr>
              <a:t>Optimized list of popular links defined by analytics on page use, searches initiated from the home page, and </a:t>
            </a:r>
            <a:r>
              <a:rPr lang="en-US" sz="2133">
                <a:latin typeface="Source Sans Pro"/>
                <a:ea typeface="Source Sans Pro"/>
              </a:rPr>
              <a:t>benefit utilization</a:t>
            </a:r>
            <a:endParaRPr lang="en-US" sz="2133">
              <a:latin typeface="Source Sans Pro"/>
            </a:endParaRPr>
          </a:p>
        </p:txBody>
      </p:sp>
      <p:pic>
        <p:nvPicPr>
          <p:cNvPr id="15" name="Picture 4">
            <a:extLst>
              <a:ext uri="{FF2B5EF4-FFF2-40B4-BE49-F238E27FC236}">
                <a16:creationId xmlns:a16="http://schemas.microsoft.com/office/drawing/2014/main" id="{E7EB9D59-D5F9-4D84-8865-CA92B8C24DC6}"/>
              </a:ext>
            </a:extLst>
          </p:cNvPr>
          <p:cNvPicPr>
            <a:picLocks noChangeAspect="1"/>
          </p:cNvPicPr>
          <p:nvPr/>
        </p:nvPicPr>
        <p:blipFill>
          <a:blip r:embed="rId3"/>
          <a:stretch>
            <a:fillRect/>
          </a:stretch>
        </p:blipFill>
        <p:spPr>
          <a:xfrm>
            <a:off x="8039610" y="685800"/>
            <a:ext cx="2898895" cy="548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Rectangle 15">
            <a:extLst>
              <a:ext uri="{FF2B5EF4-FFF2-40B4-BE49-F238E27FC236}">
                <a16:creationId xmlns:a16="http://schemas.microsoft.com/office/drawing/2014/main" id="{BEAA66EA-79DF-41B5-ABAB-7A1B810B82A7}"/>
              </a:ext>
            </a:extLst>
          </p:cNvPr>
          <p:cNvSpPr/>
          <p:nvPr/>
        </p:nvSpPr>
        <p:spPr>
          <a:xfrm>
            <a:off x="8042091" y="692013"/>
            <a:ext cx="2894717" cy="23516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7" name="Rectangle 16">
            <a:extLst>
              <a:ext uri="{FF2B5EF4-FFF2-40B4-BE49-F238E27FC236}">
                <a16:creationId xmlns:a16="http://schemas.microsoft.com/office/drawing/2014/main" id="{A9D1D4DC-B9FD-4DAF-8419-892FB449EE98}"/>
              </a:ext>
            </a:extLst>
          </p:cNvPr>
          <p:cNvSpPr/>
          <p:nvPr/>
        </p:nvSpPr>
        <p:spPr>
          <a:xfrm>
            <a:off x="8035366" y="3245153"/>
            <a:ext cx="2911647" cy="2965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cxnSp>
        <p:nvCxnSpPr>
          <p:cNvPr id="18" name="Straight Arrow Connector 17">
            <a:extLst>
              <a:ext uri="{FF2B5EF4-FFF2-40B4-BE49-F238E27FC236}">
                <a16:creationId xmlns:a16="http://schemas.microsoft.com/office/drawing/2014/main" id="{18D0F7DD-69DA-4552-B920-4E8A2FBBA772}"/>
              </a:ext>
            </a:extLst>
          </p:cNvPr>
          <p:cNvCxnSpPr/>
          <p:nvPr/>
        </p:nvCxnSpPr>
        <p:spPr>
          <a:xfrm flipV="1">
            <a:off x="7542711" y="1452414"/>
            <a:ext cx="686772" cy="1814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D111E3-AEDC-4288-B611-6E8FB504EF4A}"/>
              </a:ext>
            </a:extLst>
          </p:cNvPr>
          <p:cNvCxnSpPr>
            <a:cxnSpLocks/>
          </p:cNvCxnSpPr>
          <p:nvPr/>
        </p:nvCxnSpPr>
        <p:spPr>
          <a:xfrm flipV="1">
            <a:off x="7458997" y="3612031"/>
            <a:ext cx="530244" cy="2853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64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19</a:t>
            </a:fld>
            <a:endParaRPr lang="en-US"/>
          </a:p>
        </p:txBody>
      </p:sp>
      <p:sp>
        <p:nvSpPr>
          <p:cNvPr id="7" name="TextBox 6">
            <a:extLst>
              <a:ext uri="{FF2B5EF4-FFF2-40B4-BE49-F238E27FC236}">
                <a16:creationId xmlns:a16="http://schemas.microsoft.com/office/drawing/2014/main" id="{8279C9A3-1798-317C-7189-CBC89423551B}"/>
              </a:ext>
            </a:extLst>
          </p:cNvPr>
          <p:cNvSpPr txBox="1"/>
          <p:nvPr/>
        </p:nvSpPr>
        <p:spPr>
          <a:xfrm>
            <a:off x="724599" y="1719782"/>
            <a:ext cx="2564093" cy="779572"/>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a:latin typeface="Source Sans Pro"/>
                <a:ea typeface="Source Sans Pro"/>
              </a:rPr>
              <a:t>VA News story spotlight </a:t>
            </a:r>
          </a:p>
        </p:txBody>
      </p:sp>
      <p:cxnSp>
        <p:nvCxnSpPr>
          <p:cNvPr id="11" name="Straight Arrow Connector 10">
            <a:extLst>
              <a:ext uri="{FF2B5EF4-FFF2-40B4-BE49-F238E27FC236}">
                <a16:creationId xmlns:a16="http://schemas.microsoft.com/office/drawing/2014/main" id="{63B847E2-F9B0-520A-F726-DCAE13EA914E}"/>
              </a:ext>
            </a:extLst>
          </p:cNvPr>
          <p:cNvCxnSpPr/>
          <p:nvPr/>
        </p:nvCxnSpPr>
        <p:spPr>
          <a:xfrm flipV="1">
            <a:off x="2987409" y="1845240"/>
            <a:ext cx="2723487" cy="3256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4D38FE-B1F4-5DB2-8E1E-1D4CE94E05E1}"/>
              </a:ext>
            </a:extLst>
          </p:cNvPr>
          <p:cNvSpPr txBox="1"/>
          <p:nvPr/>
        </p:nvSpPr>
        <p:spPr>
          <a:xfrm>
            <a:off x="652712" y="3430688"/>
            <a:ext cx="2564093" cy="779572"/>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a:latin typeface="Source Sans Pro"/>
                <a:ea typeface="Source Sans Pro"/>
              </a:rPr>
              <a:t>Access to full VA News site </a:t>
            </a:r>
          </a:p>
        </p:txBody>
      </p:sp>
      <p:pic>
        <p:nvPicPr>
          <p:cNvPr id="6" name="Picture 7">
            <a:extLst>
              <a:ext uri="{FF2B5EF4-FFF2-40B4-BE49-F238E27FC236}">
                <a16:creationId xmlns:a16="http://schemas.microsoft.com/office/drawing/2014/main" id="{8699E3BD-DC44-5909-373B-CD324215D613}"/>
              </a:ext>
            </a:extLst>
          </p:cNvPr>
          <p:cNvPicPr>
            <a:picLocks noChangeAspect="1"/>
          </p:cNvPicPr>
          <p:nvPr/>
        </p:nvPicPr>
        <p:blipFill>
          <a:blip r:embed="rId3"/>
          <a:stretch>
            <a:fillRect/>
          </a:stretch>
        </p:blipFill>
        <p:spPr>
          <a:xfrm>
            <a:off x="5816960" y="657286"/>
            <a:ext cx="3404797" cy="5471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C0D621FF-EF06-1AEE-EEB1-EB8E47F1BE57}"/>
              </a:ext>
            </a:extLst>
          </p:cNvPr>
          <p:cNvSpPr/>
          <p:nvPr/>
        </p:nvSpPr>
        <p:spPr>
          <a:xfrm>
            <a:off x="5892907" y="785698"/>
            <a:ext cx="3218672" cy="2789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cxnSp>
        <p:nvCxnSpPr>
          <p:cNvPr id="5" name="Straight Arrow Connector 4">
            <a:extLst>
              <a:ext uri="{FF2B5EF4-FFF2-40B4-BE49-F238E27FC236}">
                <a16:creationId xmlns:a16="http://schemas.microsoft.com/office/drawing/2014/main" id="{767B6AC6-0833-EC60-56D6-D4D64BC8029B}"/>
              </a:ext>
            </a:extLst>
          </p:cNvPr>
          <p:cNvCxnSpPr>
            <a:cxnSpLocks/>
          </p:cNvCxnSpPr>
          <p:nvPr/>
        </p:nvCxnSpPr>
        <p:spPr>
          <a:xfrm flipV="1">
            <a:off x="2858012" y="3383617"/>
            <a:ext cx="2953525" cy="4406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392;p78">
            <a:extLst>
              <a:ext uri="{FF2B5EF4-FFF2-40B4-BE49-F238E27FC236}">
                <a16:creationId xmlns:a16="http://schemas.microsoft.com/office/drawing/2014/main" id="{D9D33166-54BF-4C69-AA3E-318ED5230423}"/>
              </a:ext>
            </a:extLst>
          </p:cNvPr>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Access to VA News</a:t>
            </a:r>
          </a:p>
        </p:txBody>
      </p:sp>
      <p:sp>
        <p:nvSpPr>
          <p:cNvPr id="15" name="Text Placeholder 7">
            <a:extLst>
              <a:ext uri="{FF2B5EF4-FFF2-40B4-BE49-F238E27FC236}">
                <a16:creationId xmlns:a16="http://schemas.microsoft.com/office/drawing/2014/main" id="{E62E45F8-6EE7-4743-B0A1-CAD2163869CD}"/>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Design Experiment v2</a:t>
            </a:r>
          </a:p>
        </p:txBody>
      </p:sp>
    </p:spTree>
    <p:extLst>
      <p:ext uri="{BB962C8B-B14F-4D97-AF65-F5344CB8AC3E}">
        <p14:creationId xmlns:p14="http://schemas.microsoft.com/office/powerpoint/2010/main" val="25880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97BD-49D0-F045-BFFC-0016C1DC56B8}"/>
              </a:ext>
            </a:extLst>
          </p:cNvPr>
          <p:cNvSpPr>
            <a:spLocks noGrp="1"/>
          </p:cNvSpPr>
          <p:nvPr>
            <p:ph type="title"/>
          </p:nvPr>
        </p:nvSpPr>
        <p:spPr/>
        <p:txBody>
          <a:bodyPr>
            <a:normAutofit/>
          </a:bodyPr>
          <a:lstStyle/>
          <a:p>
            <a:r>
              <a:rPr lang="en-US" sz="3200">
                <a:latin typeface="Calibri"/>
                <a:ea typeface="Source Sans Pro"/>
                <a:cs typeface="Calibri"/>
              </a:rPr>
              <a:t>Agenda</a:t>
            </a:r>
            <a:endParaRPr lang="en-US" sz="3200"/>
          </a:p>
        </p:txBody>
      </p:sp>
      <p:graphicFrame>
        <p:nvGraphicFramePr>
          <p:cNvPr id="9" name="Content Placeholder 8">
            <a:extLst>
              <a:ext uri="{FF2B5EF4-FFF2-40B4-BE49-F238E27FC236}">
                <a16:creationId xmlns:a16="http://schemas.microsoft.com/office/drawing/2014/main" id="{3C0D33C2-8E08-A041-AA74-D2FE0E97E71D}"/>
              </a:ext>
            </a:extLst>
          </p:cNvPr>
          <p:cNvGraphicFramePr>
            <a:graphicFrameLocks noGrp="1"/>
          </p:cNvGraphicFramePr>
          <p:nvPr>
            <p:ph idx="1"/>
            <p:extLst>
              <p:ext uri="{D42A27DB-BD31-4B8C-83A1-F6EECF244321}">
                <p14:modId xmlns:p14="http://schemas.microsoft.com/office/powerpoint/2010/main" val="2631888453"/>
              </p:ext>
            </p:extLst>
          </p:nvPr>
        </p:nvGraphicFramePr>
        <p:xfrm>
          <a:off x="609600" y="1313262"/>
          <a:ext cx="10058400" cy="1935483"/>
        </p:xfrm>
        <a:graphic>
          <a:graphicData uri="http://schemas.openxmlformats.org/drawingml/2006/table">
            <a:tbl>
              <a:tblPr firstRow="1" bandRow="1">
                <a:tableStyleId>{5C22544A-7EE6-4342-B048-85BDC9FD1C3A}</a:tableStyleId>
              </a:tblPr>
              <a:tblGrid>
                <a:gridCol w="8741139">
                  <a:extLst>
                    <a:ext uri="{9D8B030D-6E8A-4147-A177-3AD203B41FA5}">
                      <a16:colId xmlns:a16="http://schemas.microsoft.com/office/drawing/2014/main" val="3491581060"/>
                    </a:ext>
                  </a:extLst>
                </a:gridCol>
                <a:gridCol w="1317261">
                  <a:extLst>
                    <a:ext uri="{9D8B030D-6E8A-4147-A177-3AD203B41FA5}">
                      <a16:colId xmlns:a16="http://schemas.microsoft.com/office/drawing/2014/main" val="1867765844"/>
                    </a:ext>
                  </a:extLst>
                </a:gridCol>
              </a:tblGrid>
              <a:tr h="645161">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700" b="0" i="0" u="none" strike="noStrike" kern="1200" cap="none" spc="0" normalizeH="0" baseline="0" noProof="0">
                          <a:ln>
                            <a:noFill/>
                          </a:ln>
                          <a:solidFill>
                            <a:schemeClr val="tx2"/>
                          </a:solidFill>
                          <a:effectLst/>
                          <a:uLnTx/>
                          <a:uFillTx/>
                          <a:latin typeface="Calibri"/>
                          <a:ea typeface="Source Sans Pro"/>
                          <a:cs typeface="+mn-cs"/>
                        </a:rPr>
                        <a:t>CTO Welcome</a:t>
                      </a:r>
                    </a:p>
                  </a:txBody>
                  <a:tcPr marL="153671" marR="153671" marT="60960" marB="6096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i="0">
                          <a:solidFill>
                            <a:schemeClr val="tx2"/>
                          </a:solidFill>
                          <a:latin typeface="Calibri"/>
                          <a:ea typeface="Source Sans Pro"/>
                        </a:rPr>
                        <a:t>5 min</a:t>
                      </a:r>
                    </a:p>
                  </a:txBody>
                  <a:tcPr marL="153671" marR="153671" marT="60960" marB="6096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61402673"/>
                  </a:ext>
                </a:extLst>
              </a:tr>
              <a:tr h="645161">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kumimoji="0" lang="en-US" sz="2700" b="0" i="0" u="none" strike="noStrike" kern="1200" cap="none" spc="0" normalizeH="0" baseline="0" noProof="0">
                          <a:ln>
                            <a:noFill/>
                          </a:ln>
                          <a:solidFill>
                            <a:schemeClr val="tx2"/>
                          </a:solidFill>
                          <a:effectLst/>
                          <a:uLnTx/>
                          <a:uFillTx/>
                          <a:latin typeface="Calibri"/>
                          <a:ea typeface="Source Sans Pro"/>
                          <a:cs typeface="+mn-cs"/>
                        </a:rPr>
                        <a:t>Homepage Refresh</a:t>
                      </a:r>
                    </a:p>
                  </a:txBody>
                  <a:tcPr marL="153671" marR="153671" marT="60960" marB="6096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i="0">
                          <a:solidFill>
                            <a:schemeClr val="tx2"/>
                          </a:solidFill>
                          <a:latin typeface="Calibri"/>
                          <a:ea typeface="Source Sans Pro"/>
                        </a:rPr>
                        <a:t>15 min</a:t>
                      </a:r>
                    </a:p>
                  </a:txBody>
                  <a:tcPr marL="153671" marR="153671" marT="60960" marB="6096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0440348"/>
                  </a:ext>
                </a:extLst>
              </a:tr>
              <a:tr h="645161">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2700" b="0" i="0" u="none" strike="noStrike" kern="1200" cap="none" spc="0" normalizeH="0" baseline="0" noProof="0">
                          <a:ln>
                            <a:noFill/>
                          </a:ln>
                          <a:solidFill>
                            <a:schemeClr val="tx2"/>
                          </a:solidFill>
                          <a:effectLst/>
                          <a:uLnTx/>
                          <a:uFillTx/>
                          <a:latin typeface="Calibri"/>
                          <a:ea typeface="Source Sans Pro"/>
                          <a:cs typeface="+mn-cs"/>
                        </a:rPr>
                        <a:t>Omnichannel Strategy</a:t>
                      </a:r>
                      <a:endParaRPr kumimoji="0" lang="en-US" sz="2700" b="0" i="0" u="none" strike="noStrike" kern="1200" cap="none" spc="0" normalizeH="0" baseline="0" noProof="0">
                        <a:ln>
                          <a:noFill/>
                        </a:ln>
                        <a:solidFill>
                          <a:schemeClr val="tx2"/>
                        </a:solidFill>
                        <a:effectLst/>
                        <a:uLnTx/>
                        <a:uFillTx/>
                        <a:latin typeface="Calibri"/>
                        <a:ea typeface="Source Sans Pro"/>
                        <a:cs typeface="+mn-cs"/>
                      </a:endParaRPr>
                    </a:p>
                  </a:txBody>
                  <a:tcPr marL="153671" marR="153671" marT="60960" marB="6096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i="0">
                          <a:solidFill>
                            <a:schemeClr val="tx2"/>
                          </a:solidFill>
                          <a:latin typeface="Calibri"/>
                          <a:ea typeface="Source Sans Pro"/>
                        </a:rPr>
                        <a:t>15 min</a:t>
                      </a:r>
                    </a:p>
                  </a:txBody>
                  <a:tcPr marL="153671" marR="153671" marT="60960" marB="6096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06250389"/>
                  </a:ext>
                </a:extLst>
              </a:tr>
            </a:tbl>
          </a:graphicData>
        </a:graphic>
      </p:graphicFrame>
      <p:sp>
        <p:nvSpPr>
          <p:cNvPr id="5" name="Slide Number Placeholder 4">
            <a:extLst>
              <a:ext uri="{FF2B5EF4-FFF2-40B4-BE49-F238E27FC236}">
                <a16:creationId xmlns:a16="http://schemas.microsoft.com/office/drawing/2014/main" id="{E7A14CC9-CF9A-674C-BF41-0C4337716F65}"/>
              </a:ext>
            </a:extLst>
          </p:cNvPr>
          <p:cNvSpPr>
            <a:spLocks noGrp="1"/>
          </p:cNvSpPr>
          <p:nvPr>
            <p:ph type="sldNum" sz="quarter" idx="12"/>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C9F7588F-6348-F24B-A92C-146CC9ED7FC5}" type="slidenum">
              <a:rPr kumimoji="0" lang="en-US" sz="1200" b="0" i="0" u="none" strike="noStrike" kern="1200" cap="none" spc="0" normalizeH="0" baseline="0" noProof="0">
                <a:ln>
                  <a:noFill/>
                </a:ln>
                <a:solidFill>
                  <a:srgbClr val="7F8EA3"/>
                </a:solidFill>
                <a:effectLst/>
                <a:uLnTx/>
                <a:uFillTx/>
                <a:latin typeface="Calibri" panose="020F0502020204030204" pitchFamily="34" charset="0"/>
                <a:ea typeface="Source Sans Pro" panose="020B0503030403020204" pitchFamily="34" charset="0"/>
                <a:cs typeface="+mn-cs"/>
              </a:rPr>
              <a:pPr marL="0" marR="0" lvl="0" indent="0" algn="r" defTabSz="91435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7F8EA3"/>
              </a:solidFill>
              <a:effectLst/>
              <a:uLnTx/>
              <a:uFillTx/>
              <a:latin typeface="Calibri" panose="020F0502020204030204" pitchFamily="34" charset="0"/>
              <a:ea typeface="Source Sans Pro" panose="020B0503030403020204" pitchFamily="34" charset="0"/>
              <a:cs typeface="+mn-cs"/>
            </a:endParaRPr>
          </a:p>
        </p:txBody>
      </p:sp>
      <p:sp>
        <p:nvSpPr>
          <p:cNvPr id="3" name="Text Placeholder 2">
            <a:extLst>
              <a:ext uri="{FF2B5EF4-FFF2-40B4-BE49-F238E27FC236}">
                <a16:creationId xmlns:a16="http://schemas.microsoft.com/office/drawing/2014/main" id="{7F673C5F-7A54-4C5F-9223-27A8E34ED90F}"/>
              </a:ext>
            </a:extLst>
          </p:cNvPr>
          <p:cNvSpPr>
            <a:spLocks noGrp="1"/>
          </p:cNvSpPr>
          <p:nvPr>
            <p:ph type="body" sz="quarter" idx="13"/>
          </p:nvPr>
        </p:nvSpPr>
        <p:spPr/>
        <p:txBody>
          <a:bodyPr/>
          <a:lstStyle/>
          <a:p>
            <a:r>
              <a:rPr lang="en-US"/>
              <a:t>VA Digital Modernization Council Meeting </a:t>
            </a:r>
          </a:p>
          <a:p>
            <a:endParaRPr lang="en-US"/>
          </a:p>
        </p:txBody>
      </p:sp>
    </p:spTree>
    <p:extLst>
      <p:ext uri="{BB962C8B-B14F-4D97-AF65-F5344CB8AC3E}">
        <p14:creationId xmlns:p14="http://schemas.microsoft.com/office/powerpoint/2010/main" val="2586455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20</a:t>
            </a:fld>
            <a:endParaRPr lang="en-US"/>
          </a:p>
        </p:txBody>
      </p:sp>
      <p:sp>
        <p:nvSpPr>
          <p:cNvPr id="7" name="TextBox 6">
            <a:extLst>
              <a:ext uri="{FF2B5EF4-FFF2-40B4-BE49-F238E27FC236}">
                <a16:creationId xmlns:a16="http://schemas.microsoft.com/office/drawing/2014/main" id="{8279C9A3-1798-317C-7189-CBC89423551B}"/>
              </a:ext>
            </a:extLst>
          </p:cNvPr>
          <p:cNvSpPr txBox="1"/>
          <p:nvPr/>
        </p:nvSpPr>
        <p:spPr>
          <a:xfrm>
            <a:off x="653175" y="2570828"/>
            <a:ext cx="3666743" cy="779572"/>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a:latin typeface="Source Sans Pro"/>
                <a:ea typeface="Source Sans Pro"/>
              </a:rPr>
              <a:t>Support for non-Veteran and beneficiary audiences</a:t>
            </a:r>
          </a:p>
        </p:txBody>
      </p:sp>
      <p:cxnSp>
        <p:nvCxnSpPr>
          <p:cNvPr id="11" name="Straight Arrow Connector 10">
            <a:extLst>
              <a:ext uri="{FF2B5EF4-FFF2-40B4-BE49-F238E27FC236}">
                <a16:creationId xmlns:a16="http://schemas.microsoft.com/office/drawing/2014/main" id="{63B847E2-F9B0-520A-F726-DCAE13EA914E}"/>
              </a:ext>
            </a:extLst>
          </p:cNvPr>
          <p:cNvCxnSpPr/>
          <p:nvPr/>
        </p:nvCxnSpPr>
        <p:spPr>
          <a:xfrm>
            <a:off x="5019254" y="4796633"/>
            <a:ext cx="1565415" cy="110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7CCB4B-988A-1066-A651-4553B332EF13}"/>
              </a:ext>
            </a:extLst>
          </p:cNvPr>
          <p:cNvSpPr txBox="1"/>
          <p:nvPr/>
        </p:nvSpPr>
        <p:spPr>
          <a:xfrm>
            <a:off x="651319" y="3936677"/>
            <a:ext cx="4776349" cy="1107804"/>
          </a:xfrm>
          <a:prstGeom prst="rect">
            <a:avLst/>
          </a:prstGeom>
          <a:noFill/>
          <a:ln>
            <a:solidFill>
              <a:schemeClr val="bg2">
                <a:lumMod val="20000"/>
                <a:lumOff val="80000"/>
              </a:schemeClr>
            </a:solidFill>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133">
                <a:latin typeface="Source Sans Pro"/>
                <a:ea typeface="Source Sans Pro"/>
              </a:rPr>
              <a:t>E</a:t>
            </a:r>
            <a:r>
              <a:rPr lang="en-US" sz="2133">
                <a:solidFill>
                  <a:schemeClr val="accent2"/>
                </a:solidFill>
                <a:latin typeface="Source Sans Pro"/>
                <a:ea typeface="Source Sans Pro"/>
              </a:rPr>
              <a:t>mpowering Veterans to receive information rather than actively seek it out  </a:t>
            </a:r>
            <a:endParaRPr lang="en-US" sz="2133">
              <a:solidFill>
                <a:schemeClr val="accent2"/>
              </a:solidFill>
              <a:ea typeface="Source Sans Pro"/>
            </a:endParaRPr>
          </a:p>
        </p:txBody>
      </p:sp>
      <p:cxnSp>
        <p:nvCxnSpPr>
          <p:cNvPr id="10" name="Straight Arrow Connector 9">
            <a:extLst>
              <a:ext uri="{FF2B5EF4-FFF2-40B4-BE49-F238E27FC236}">
                <a16:creationId xmlns:a16="http://schemas.microsoft.com/office/drawing/2014/main" id="{FBECE6B4-9869-2CE8-FBE2-55B384355667}"/>
              </a:ext>
            </a:extLst>
          </p:cNvPr>
          <p:cNvCxnSpPr>
            <a:cxnSpLocks/>
          </p:cNvCxnSpPr>
          <p:nvPr/>
        </p:nvCxnSpPr>
        <p:spPr>
          <a:xfrm>
            <a:off x="4123220" y="3030304"/>
            <a:ext cx="2442433" cy="382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11">
            <a:extLst>
              <a:ext uri="{FF2B5EF4-FFF2-40B4-BE49-F238E27FC236}">
                <a16:creationId xmlns:a16="http://schemas.microsoft.com/office/drawing/2014/main" id="{C50DF2DD-D39A-485A-B358-05B64B735B65}"/>
              </a:ext>
            </a:extLst>
          </p:cNvPr>
          <p:cNvPicPr>
            <a:picLocks noChangeAspect="1"/>
          </p:cNvPicPr>
          <p:nvPr/>
        </p:nvPicPr>
        <p:blipFill>
          <a:blip r:embed="rId3"/>
          <a:stretch>
            <a:fillRect/>
          </a:stretch>
        </p:blipFill>
        <p:spPr>
          <a:xfrm>
            <a:off x="6663417" y="657046"/>
            <a:ext cx="3854111" cy="58170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C0D621FF-EF06-1AEE-EEB1-EB8E47F1BE57}"/>
              </a:ext>
            </a:extLst>
          </p:cNvPr>
          <p:cNvSpPr/>
          <p:nvPr/>
        </p:nvSpPr>
        <p:spPr>
          <a:xfrm>
            <a:off x="6656530" y="2964796"/>
            <a:ext cx="3869596" cy="10154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6" name="Rectangle 5">
            <a:extLst>
              <a:ext uri="{FF2B5EF4-FFF2-40B4-BE49-F238E27FC236}">
                <a16:creationId xmlns:a16="http://schemas.microsoft.com/office/drawing/2014/main" id="{21B4C537-160D-6F92-7B12-CE8FFCBBB94D}"/>
              </a:ext>
            </a:extLst>
          </p:cNvPr>
          <p:cNvSpPr/>
          <p:nvPr/>
        </p:nvSpPr>
        <p:spPr>
          <a:xfrm>
            <a:off x="6660007" y="4192437"/>
            <a:ext cx="3866580" cy="1843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3" name="Google Shape;392;p78">
            <a:extLst>
              <a:ext uri="{FF2B5EF4-FFF2-40B4-BE49-F238E27FC236}">
                <a16:creationId xmlns:a16="http://schemas.microsoft.com/office/drawing/2014/main" id="{CEF6C518-2D4D-4EAB-B64D-4DBF55F6E6D0}"/>
              </a:ext>
            </a:extLst>
          </p:cNvPr>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New elements</a:t>
            </a:r>
          </a:p>
        </p:txBody>
      </p:sp>
      <p:sp>
        <p:nvSpPr>
          <p:cNvPr id="14" name="Text Placeholder 7">
            <a:extLst>
              <a:ext uri="{FF2B5EF4-FFF2-40B4-BE49-F238E27FC236}">
                <a16:creationId xmlns:a16="http://schemas.microsoft.com/office/drawing/2014/main" id="{F0F0AE23-1D67-4056-843C-0D8CEEBAC001}"/>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Design Experiment v2</a:t>
            </a:r>
          </a:p>
        </p:txBody>
      </p:sp>
    </p:spTree>
    <p:extLst>
      <p:ext uri="{BB962C8B-B14F-4D97-AF65-F5344CB8AC3E}">
        <p14:creationId xmlns:p14="http://schemas.microsoft.com/office/powerpoint/2010/main" val="334904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a:xfrm>
            <a:off x="11484881" y="6407831"/>
            <a:ext cx="275200" cy="276800"/>
          </a:xfrm>
        </p:spPr>
        <p:txBody>
          <a:bodyPr>
            <a:normAutofit/>
          </a:bodyPr>
          <a:lstStyle/>
          <a:p>
            <a:fld id="{00000000-1234-1234-1234-123412341234}" type="slidenum">
              <a:rPr lang="en"/>
              <a:t>21</a:t>
            </a:fld>
            <a:endParaRPr lang="en-US"/>
          </a:p>
        </p:txBody>
      </p:sp>
      <p:pic>
        <p:nvPicPr>
          <p:cNvPr id="3" name="Picture 3" descr="Home-R2-D-1_ PROMO-h1.png">
            <a:extLst>
              <a:ext uri="{FF2B5EF4-FFF2-40B4-BE49-F238E27FC236}">
                <a16:creationId xmlns:a16="http://schemas.microsoft.com/office/drawing/2014/main" id="{D18C791E-048B-6413-0A4E-AC6453CC673A}"/>
              </a:ext>
            </a:extLst>
          </p:cNvPr>
          <p:cNvPicPr>
            <a:picLocks noChangeAspect="1"/>
          </p:cNvPicPr>
          <p:nvPr/>
        </p:nvPicPr>
        <p:blipFill>
          <a:blip r:embed="rId3"/>
          <a:stretch>
            <a:fillRect/>
          </a:stretch>
        </p:blipFill>
        <p:spPr>
          <a:xfrm>
            <a:off x="8005809" y="407209"/>
            <a:ext cx="3350528" cy="5994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595E3655-32E1-62EA-C6C4-76678A01F25B}"/>
              </a:ext>
            </a:extLst>
          </p:cNvPr>
          <p:cNvSpPr txBox="1"/>
          <p:nvPr/>
        </p:nvSpPr>
        <p:spPr>
          <a:xfrm>
            <a:off x="523334" y="1203983"/>
            <a:ext cx="4530213" cy="258532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000">
                <a:latin typeface="Source Sans Pro"/>
                <a:ea typeface="Source Sans Pro"/>
              </a:rPr>
              <a:t>Participants who use smart phones and those who use screen readers and other assistive technology have been recruited to help us validate this design. </a:t>
            </a:r>
          </a:p>
          <a:p>
            <a:endParaRPr lang="en-US" sz="2000">
              <a:latin typeface="Source Sans Pro"/>
              <a:ea typeface="Source Sans Pro"/>
            </a:endParaRPr>
          </a:p>
          <a:p>
            <a:r>
              <a:rPr lang="en-US" sz="2000">
                <a:latin typeface="Source Sans Pro"/>
                <a:ea typeface="Source Sans Pro"/>
              </a:rPr>
              <a:t>We hope you will join us as observers – more information on the process to come. </a:t>
            </a:r>
          </a:p>
        </p:txBody>
      </p:sp>
      <p:pic>
        <p:nvPicPr>
          <p:cNvPr id="5" name="Picture 5">
            <a:extLst>
              <a:ext uri="{FF2B5EF4-FFF2-40B4-BE49-F238E27FC236}">
                <a16:creationId xmlns:a16="http://schemas.microsoft.com/office/drawing/2014/main" id="{73C338A4-7301-73FC-CF88-AB28D60371BA}"/>
              </a:ext>
            </a:extLst>
          </p:cNvPr>
          <p:cNvPicPr>
            <a:picLocks noChangeAspect="1"/>
          </p:cNvPicPr>
          <p:nvPr/>
        </p:nvPicPr>
        <p:blipFill>
          <a:blip r:embed="rId4"/>
          <a:stretch>
            <a:fillRect/>
          </a:stretch>
        </p:blipFill>
        <p:spPr>
          <a:xfrm>
            <a:off x="6750882" y="693217"/>
            <a:ext cx="828136" cy="5486400"/>
          </a:xfrm>
          <a:prstGeom prst="rect">
            <a:avLst/>
          </a:prstGeom>
        </p:spPr>
      </p:pic>
      <p:pic>
        <p:nvPicPr>
          <p:cNvPr id="6" name="Picture 6">
            <a:extLst>
              <a:ext uri="{FF2B5EF4-FFF2-40B4-BE49-F238E27FC236}">
                <a16:creationId xmlns:a16="http://schemas.microsoft.com/office/drawing/2014/main" id="{BE284FE6-D560-8664-D1D5-A6EE0CE4F1E1}"/>
              </a:ext>
            </a:extLst>
          </p:cNvPr>
          <p:cNvPicPr>
            <a:picLocks noChangeAspect="1"/>
          </p:cNvPicPr>
          <p:nvPr/>
        </p:nvPicPr>
        <p:blipFill>
          <a:blip r:embed="rId5"/>
          <a:stretch>
            <a:fillRect/>
          </a:stretch>
        </p:blipFill>
        <p:spPr>
          <a:xfrm>
            <a:off x="5508757" y="693216"/>
            <a:ext cx="1172921" cy="4416339"/>
          </a:xfrm>
          <a:prstGeom prst="rect">
            <a:avLst/>
          </a:prstGeom>
        </p:spPr>
      </p:pic>
      <p:sp>
        <p:nvSpPr>
          <p:cNvPr id="7" name="Rectangle 6">
            <a:extLst>
              <a:ext uri="{FF2B5EF4-FFF2-40B4-BE49-F238E27FC236}">
                <a16:creationId xmlns:a16="http://schemas.microsoft.com/office/drawing/2014/main" id="{3E1F5B03-54A2-FDE9-3AA3-89B5BD20DB35}"/>
              </a:ext>
            </a:extLst>
          </p:cNvPr>
          <p:cNvSpPr/>
          <p:nvPr/>
        </p:nvSpPr>
        <p:spPr>
          <a:xfrm>
            <a:off x="5376406" y="330200"/>
            <a:ext cx="2415395" cy="6081621"/>
          </a:xfrm>
          <a:prstGeom prst="rect">
            <a:avLst/>
          </a:prstGeom>
          <a:no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533"/>
          </a:p>
        </p:txBody>
      </p:sp>
      <p:sp>
        <p:nvSpPr>
          <p:cNvPr id="11" name="Google Shape;392;p78">
            <a:extLst>
              <a:ext uri="{FF2B5EF4-FFF2-40B4-BE49-F238E27FC236}">
                <a16:creationId xmlns:a16="http://schemas.microsoft.com/office/drawing/2014/main" id="{30143008-1C61-4754-8656-90D8EEAF2A62}"/>
              </a:ext>
            </a:extLst>
          </p:cNvPr>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Validating with research</a:t>
            </a:r>
          </a:p>
        </p:txBody>
      </p:sp>
      <p:sp>
        <p:nvSpPr>
          <p:cNvPr id="12" name="Text Placeholder 7">
            <a:extLst>
              <a:ext uri="{FF2B5EF4-FFF2-40B4-BE49-F238E27FC236}">
                <a16:creationId xmlns:a16="http://schemas.microsoft.com/office/drawing/2014/main" id="{CC20BA89-C427-49BF-84C9-C1D9E5F9CC1A}"/>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Design Experiment v2</a:t>
            </a:r>
          </a:p>
        </p:txBody>
      </p:sp>
    </p:spTree>
    <p:extLst>
      <p:ext uri="{BB962C8B-B14F-4D97-AF65-F5344CB8AC3E}">
        <p14:creationId xmlns:p14="http://schemas.microsoft.com/office/powerpoint/2010/main" val="155417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D3FF29-0862-14E6-B3D1-671CC97C16D9}"/>
              </a:ext>
            </a:extLst>
          </p:cNvPr>
          <p:cNvSpPr>
            <a:spLocks noGrp="1"/>
          </p:cNvSpPr>
          <p:nvPr>
            <p:ph type="sldNum" sz="quarter" idx="12"/>
          </p:nvPr>
        </p:nvSpPr>
        <p:spPr/>
        <p:txBody>
          <a:bodyPr/>
          <a:lstStyle/>
          <a:p>
            <a:fld id="{00000000-1234-1234-1234-123412341234}" type="slidenum">
              <a:rPr lang="en"/>
              <a:t>22</a:t>
            </a:fld>
            <a:endParaRPr lang="en-US"/>
          </a:p>
        </p:txBody>
      </p:sp>
      <p:sp>
        <p:nvSpPr>
          <p:cNvPr id="3" name="Content Placeholder 2">
            <a:extLst>
              <a:ext uri="{FF2B5EF4-FFF2-40B4-BE49-F238E27FC236}">
                <a16:creationId xmlns:a16="http://schemas.microsoft.com/office/drawing/2014/main" id="{193CB2E5-0AFE-FFAE-3A84-DF57A55DDA27}"/>
              </a:ext>
            </a:extLst>
          </p:cNvPr>
          <p:cNvSpPr>
            <a:spLocks noGrp="1"/>
          </p:cNvSpPr>
          <p:nvPr>
            <p:ph sz="quarter" idx="13"/>
          </p:nvPr>
        </p:nvSpPr>
        <p:spPr/>
        <p:txBody>
          <a:bodyPr>
            <a:normAutofit/>
          </a:bodyPr>
          <a:lstStyle/>
          <a:p>
            <a:r>
              <a:rPr lang="en" sz="3700" b="1"/>
              <a:t>What to expect next</a:t>
            </a:r>
            <a:endParaRPr lang="en-US" sz="3700" b="1"/>
          </a:p>
        </p:txBody>
      </p:sp>
    </p:spTree>
    <p:extLst>
      <p:ext uri="{BB962C8B-B14F-4D97-AF65-F5344CB8AC3E}">
        <p14:creationId xmlns:p14="http://schemas.microsoft.com/office/powerpoint/2010/main" val="140590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TextBox 3">
            <a:extLst>
              <a:ext uri="{FF2B5EF4-FFF2-40B4-BE49-F238E27FC236}">
                <a16:creationId xmlns:a16="http://schemas.microsoft.com/office/drawing/2014/main" id="{F25D91EC-B717-4C0B-87E9-9430D15C7B7F}"/>
              </a:ext>
            </a:extLst>
          </p:cNvPr>
          <p:cNvSpPr txBox="1"/>
          <p:nvPr/>
        </p:nvSpPr>
        <p:spPr>
          <a:xfrm>
            <a:off x="652567" y="1461247"/>
            <a:ext cx="11149468" cy="5929572"/>
          </a:xfrm>
          <a:prstGeom prst="rect">
            <a:avLst/>
          </a:prstGeom>
          <a:noFill/>
        </p:spPr>
        <p:txBody>
          <a:bodyPr wrap="square" lIns="121920" tIns="60960" rIns="121920" bIns="60960" rtlCol="0" anchor="t">
            <a:spAutoFit/>
          </a:bodyPr>
          <a:lstStyle/>
          <a:p>
            <a:pPr marL="380365" indent="-380365" fontAlgn="base">
              <a:buFont typeface="Arial" panose="020B0604020202020204" pitchFamily="34" charset="0"/>
              <a:buChar char="•"/>
            </a:pPr>
            <a:r>
              <a:rPr lang="en-US" sz="2000">
                <a:latin typeface="Source Sans Pro"/>
                <a:ea typeface="Source Sans Pro"/>
              </a:rPr>
              <a:t>Veteran research next week </a:t>
            </a:r>
          </a:p>
          <a:p>
            <a:pPr marL="837565" lvl="1" indent="-380365" fontAlgn="base">
              <a:buFont typeface="Arial" panose="020B0604020202020204" pitchFamily="34" charset="0"/>
              <a:buChar char="•"/>
            </a:pPr>
            <a:r>
              <a:rPr lang="en-US" sz="2000">
                <a:latin typeface="Source Sans Pro"/>
                <a:ea typeface="Source Sans Pro"/>
              </a:rPr>
              <a:t>If interested in observing one of these sessions, please respond to the meeting notes email</a:t>
            </a:r>
            <a:endParaRPr lang="en-US" sz="2000">
              <a:cs typeface="Arial"/>
            </a:endParaRPr>
          </a:p>
          <a:p>
            <a:pPr marL="380365" lvl="4" indent="-380365">
              <a:lnSpc>
                <a:spcPct val="150000"/>
              </a:lnSpc>
              <a:buFont typeface="Arial" panose="020B0604020202020204" pitchFamily="34" charset="0"/>
              <a:buChar char="•"/>
            </a:pPr>
            <a:r>
              <a:rPr lang="en-US" sz="2000">
                <a:latin typeface="Source Sans Pro"/>
                <a:ea typeface="Source Sans Pro"/>
              </a:rPr>
              <a:t>Access to research findings </a:t>
            </a:r>
            <a:endParaRPr lang="en-US" sz="2000">
              <a:ea typeface="Source Sans Pro"/>
              <a:cs typeface="Arial"/>
            </a:endParaRPr>
          </a:p>
          <a:p>
            <a:pPr marL="380365" lvl="4" indent="-380365">
              <a:lnSpc>
                <a:spcPct val="150000"/>
              </a:lnSpc>
              <a:buFont typeface="Arial" panose="020B0604020202020204" pitchFamily="34" charset="0"/>
              <a:buChar char="•"/>
            </a:pPr>
            <a:r>
              <a:rPr lang="en-US" sz="2000">
                <a:latin typeface="Source Sans Pro"/>
                <a:ea typeface="Source Sans Pro"/>
              </a:rPr>
              <a:t>Refinement of objectives and key results</a:t>
            </a:r>
            <a:endParaRPr lang="en-US" sz="2000">
              <a:cs typeface="Arial"/>
            </a:endParaRPr>
          </a:p>
          <a:p>
            <a:pPr marL="380365" indent="-380365" fontAlgn="base">
              <a:lnSpc>
                <a:spcPct val="150000"/>
              </a:lnSpc>
              <a:buFont typeface="Arial" panose="020B0604020202020204" pitchFamily="34" charset="0"/>
              <a:buChar char="•"/>
            </a:pPr>
            <a:r>
              <a:rPr lang="en-US" sz="2000">
                <a:latin typeface="Source Sans Pro"/>
                <a:ea typeface="Source Sans Pro"/>
              </a:rPr>
              <a:t>Establishment of content governance and rubric to deliver meaningful Veteran-facing content </a:t>
            </a:r>
            <a:endParaRPr lang="en-US" sz="2000" i="1">
              <a:latin typeface="Source Sans Pro"/>
              <a:ea typeface="Source Sans Pro"/>
            </a:endParaRPr>
          </a:p>
          <a:p>
            <a:pPr marL="380365" indent="-380365" fontAlgn="base">
              <a:lnSpc>
                <a:spcPct val="150000"/>
              </a:lnSpc>
              <a:buFont typeface="Arial" panose="020B0604020202020204" pitchFamily="34" charset="0"/>
              <a:buChar char="•"/>
            </a:pPr>
            <a:r>
              <a:rPr lang="en-US" sz="2000">
                <a:latin typeface="Source Sans Pro"/>
                <a:ea typeface="Source Sans Pro"/>
              </a:rPr>
              <a:t>Design iteration, as necessary, informed by research findings</a:t>
            </a:r>
          </a:p>
          <a:p>
            <a:pPr marL="380365" indent="-380365">
              <a:lnSpc>
                <a:spcPct val="150000"/>
              </a:lnSpc>
              <a:buFont typeface="Arial" panose="020B0604020202020204" pitchFamily="34" charset="0"/>
              <a:buChar char="•"/>
            </a:pPr>
            <a:r>
              <a:rPr lang="en-US" sz="2000">
                <a:latin typeface="Source Sans Pro"/>
                <a:ea typeface="Source Sans Pro"/>
              </a:rPr>
              <a:t>Launch</a:t>
            </a:r>
          </a:p>
          <a:p>
            <a:pPr marL="380365" indent="-380365">
              <a:lnSpc>
                <a:spcPct val="150000"/>
              </a:lnSpc>
              <a:buFont typeface="Arial" panose="020B0604020202020204" pitchFamily="34" charset="0"/>
              <a:buChar char="•"/>
            </a:pPr>
            <a:r>
              <a:rPr lang="en-US" sz="2000">
                <a:latin typeface="Source Sans Pro"/>
                <a:ea typeface="Source Sans Pro"/>
              </a:rPr>
              <a:t>Continued work on the homepage experience including header, footer, and banners </a:t>
            </a:r>
          </a:p>
          <a:p>
            <a:pPr marL="380365" indent="-380365">
              <a:lnSpc>
                <a:spcPct val="150000"/>
              </a:lnSpc>
              <a:buFont typeface="Arial" panose="020B0604020202020204" pitchFamily="34" charset="0"/>
              <a:buChar char="•"/>
            </a:pPr>
            <a:r>
              <a:rPr lang="en-US" sz="2000">
                <a:latin typeface="Source Sans Pro"/>
                <a:ea typeface="Source Sans Pro"/>
              </a:rPr>
              <a:t>Collaboration on continued evolution of the Authenticated Experience (my VA, Profile and </a:t>
            </a:r>
            <a:br>
              <a:rPr lang="en-US" sz="2000">
                <a:latin typeface="Source Sans Pro"/>
                <a:ea typeface="Source Sans Pro"/>
              </a:rPr>
            </a:br>
            <a:r>
              <a:rPr lang="en-US" sz="2000">
                <a:latin typeface="Source Sans Pro"/>
                <a:ea typeface="Source Sans Pro"/>
              </a:rPr>
              <a:t>Health Apartment)</a:t>
            </a:r>
          </a:p>
          <a:p>
            <a:pPr marL="380365" indent="-380365">
              <a:buFont typeface="Arial" panose="020B0604020202020204" pitchFamily="34" charset="0"/>
              <a:buChar char="•"/>
            </a:pPr>
            <a:endParaRPr lang="en-US" sz="2533">
              <a:solidFill>
                <a:schemeClr val="tx1"/>
              </a:solidFill>
              <a:latin typeface="Source Sans Pro"/>
              <a:ea typeface="Source Sans Pro"/>
            </a:endParaRPr>
          </a:p>
          <a:p>
            <a:pPr marL="380365" indent="-380365">
              <a:buFont typeface="Arial" panose="020B0604020202020204" pitchFamily="34" charset="0"/>
              <a:buChar char="•"/>
            </a:pPr>
            <a:endParaRPr lang="en-US" sz="2533">
              <a:solidFill>
                <a:schemeClr val="tx1"/>
              </a:solidFill>
              <a:latin typeface="Source Sans Pro" panose="020B0503030403020204" pitchFamily="34" charset="0"/>
              <a:ea typeface="Source Sans Pro" panose="020B0503030403020204" pitchFamily="34" charset="0"/>
            </a:endParaRPr>
          </a:p>
          <a:p>
            <a:pPr marL="380365" indent="-380365" fontAlgn="base">
              <a:buFont typeface="Arial" panose="020B0604020202020204" pitchFamily="34" charset="0"/>
              <a:buChar char="•"/>
            </a:pPr>
            <a:endParaRPr lang="en-US" sz="2133">
              <a:latin typeface="Source Sans Pro" panose="020B0503030403020204" pitchFamily="34" charset="0"/>
              <a:ea typeface="Source Sans Pro" panose="020B0503030403020204" pitchFamily="34" charset="0"/>
            </a:endParaRPr>
          </a:p>
          <a:p>
            <a:endParaRPr lang="en-US" sz="2533">
              <a:ea typeface="Source Sans Pro" panose="020B0503030403020204" pitchFamily="34" charset="0"/>
            </a:endParaRPr>
          </a:p>
        </p:txBody>
      </p:sp>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23</a:t>
            </a:fld>
            <a:endParaRPr lang="en-US"/>
          </a:p>
        </p:txBody>
      </p:sp>
      <p:sp>
        <p:nvSpPr>
          <p:cNvPr id="7" name="Google Shape;392;p78">
            <a:extLst>
              <a:ext uri="{FF2B5EF4-FFF2-40B4-BE49-F238E27FC236}">
                <a16:creationId xmlns:a16="http://schemas.microsoft.com/office/drawing/2014/main" id="{5EA28AE7-9FB9-4F9A-8265-27211389CECB}"/>
              </a:ext>
            </a:extLst>
          </p:cNvPr>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Upcoming updates</a:t>
            </a:r>
          </a:p>
        </p:txBody>
      </p:sp>
      <p:sp>
        <p:nvSpPr>
          <p:cNvPr id="8" name="Text Placeholder 7">
            <a:extLst>
              <a:ext uri="{FF2B5EF4-FFF2-40B4-BE49-F238E27FC236}">
                <a16:creationId xmlns:a16="http://schemas.microsoft.com/office/drawing/2014/main" id="{9B1BBA06-E3DE-4437-A8B0-62CBF8FD3FEA}"/>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What to Expect Next</a:t>
            </a:r>
          </a:p>
        </p:txBody>
      </p:sp>
    </p:spTree>
    <p:extLst>
      <p:ext uri="{BB962C8B-B14F-4D97-AF65-F5344CB8AC3E}">
        <p14:creationId xmlns:p14="http://schemas.microsoft.com/office/powerpoint/2010/main" val="19835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TextBox 3">
            <a:extLst>
              <a:ext uri="{FF2B5EF4-FFF2-40B4-BE49-F238E27FC236}">
                <a16:creationId xmlns:a16="http://schemas.microsoft.com/office/drawing/2014/main" id="{F25D91EC-B717-4C0B-87E9-9430D15C7B7F}"/>
              </a:ext>
            </a:extLst>
          </p:cNvPr>
          <p:cNvSpPr txBox="1"/>
          <p:nvPr/>
        </p:nvSpPr>
        <p:spPr>
          <a:xfrm>
            <a:off x="1494778" y="2677774"/>
            <a:ext cx="8939668" cy="1723549"/>
          </a:xfrm>
          <a:prstGeom prst="rect">
            <a:avLst/>
          </a:prstGeom>
          <a:noFill/>
        </p:spPr>
        <p:txBody>
          <a:bodyPr wrap="square" lIns="121920" tIns="60960" rIns="121920" bIns="60960" rtlCol="0" anchor="t">
            <a:spAutoFit/>
          </a:bodyPr>
          <a:lstStyle/>
          <a:p>
            <a:pPr algn="ctr"/>
            <a:r>
              <a:rPr lang="en-US" sz="2667">
                <a:solidFill>
                  <a:schemeClr val="tx1"/>
                </a:solidFill>
                <a:latin typeface="Source Sans Pro"/>
                <a:ea typeface="Source Sans Pro"/>
                <a:hlinkClick r:id="rId3">
                  <a:extLst>
                    <a:ext uri="{A12FA001-AC4F-418D-AE19-62706E023703}">
                      <ahyp:hlinkClr xmlns:ahyp="http://schemas.microsoft.com/office/drawing/2018/hyperlinkcolor" val="tx"/>
                    </a:ext>
                  </a:extLst>
                </a:hlinkClick>
              </a:rPr>
              <a:t>Link to design iteration v2 in staging</a:t>
            </a:r>
            <a:r>
              <a:rPr lang="en-US" sz="2667" b="1">
                <a:solidFill>
                  <a:srgbClr val="FF0000"/>
                </a:solidFill>
                <a:latin typeface="Source Sans Pro"/>
                <a:ea typeface="Source Sans Pro"/>
              </a:rPr>
              <a:t> </a:t>
            </a:r>
            <a:endParaRPr lang="en-US" sz="2667">
              <a:latin typeface="Source Sans Pro"/>
              <a:ea typeface="Source Sans Pro"/>
            </a:endParaRPr>
          </a:p>
          <a:p>
            <a:pPr marL="380990" indent="-380990">
              <a:buFont typeface="Arial" panose="020B0604020202020204" pitchFamily="34" charset="0"/>
              <a:buChar char="•"/>
            </a:pPr>
            <a:endParaRPr lang="en-US" sz="2667">
              <a:solidFill>
                <a:schemeClr val="tx1"/>
              </a:solidFill>
              <a:latin typeface="Source Sans Pro"/>
              <a:ea typeface="Source Sans Pro"/>
            </a:endParaRPr>
          </a:p>
          <a:p>
            <a:pPr marL="380990" indent="-380990" fontAlgn="base">
              <a:buFont typeface="Arial" panose="020B0604020202020204" pitchFamily="34" charset="0"/>
              <a:buChar char="•"/>
            </a:pPr>
            <a:endParaRPr lang="en-US" sz="2533">
              <a:latin typeface="Source Sans Pro"/>
              <a:ea typeface="Source Sans Pro"/>
            </a:endParaRPr>
          </a:p>
          <a:p>
            <a:endParaRPr lang="en-US" sz="2533">
              <a:latin typeface="Source Sans Pro"/>
              <a:ea typeface="Source Sans Pro"/>
            </a:endParaRPr>
          </a:p>
        </p:txBody>
      </p:sp>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24</a:t>
            </a:fld>
            <a:endParaRPr lang="en-US"/>
          </a:p>
        </p:txBody>
      </p:sp>
      <p:sp>
        <p:nvSpPr>
          <p:cNvPr id="7" name="Google Shape;392;p78">
            <a:extLst>
              <a:ext uri="{FF2B5EF4-FFF2-40B4-BE49-F238E27FC236}">
                <a16:creationId xmlns:a16="http://schemas.microsoft.com/office/drawing/2014/main" id="{91CC3473-9D7A-4FA4-86C4-0C5ACE8215EE}"/>
              </a:ext>
            </a:extLst>
          </p:cNvPr>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US" sz="2800" b="1">
                <a:solidFill>
                  <a:srgbClr val="0070BC"/>
                </a:solidFill>
              </a:rPr>
              <a:t>Check it out for yourself</a:t>
            </a:r>
          </a:p>
        </p:txBody>
      </p:sp>
      <p:sp>
        <p:nvSpPr>
          <p:cNvPr id="8" name="Text Placeholder 7">
            <a:extLst>
              <a:ext uri="{FF2B5EF4-FFF2-40B4-BE49-F238E27FC236}">
                <a16:creationId xmlns:a16="http://schemas.microsoft.com/office/drawing/2014/main" id="{F6F73C12-89CC-4BF1-AC11-9860BB418DD1}"/>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354" rtl="0" eaLnBrk="1" fontAlgn="auto" latinLnBrk="0" hangingPunct="1">
              <a:lnSpc>
                <a:spcPct val="120000"/>
              </a:lnSpc>
              <a:spcBef>
                <a:spcPts val="0"/>
              </a:spcBef>
              <a:spcAft>
                <a:spcPts val="800"/>
              </a:spcAft>
              <a:buClrTx/>
              <a:buSzTx/>
              <a:buFont typeface="Arial" panose="020B0604020202020204" pitchFamily="34" charset="0"/>
              <a:buNone/>
              <a:tabLst/>
              <a:defRPr/>
            </a:pPr>
            <a:r>
              <a:rPr kumimoji="0" lang="en-US" sz="1600" b="1" i="0" u="none" strike="noStrike" kern="1200" cap="all" spc="67" normalizeH="0" baseline="0" noProof="0">
                <a:ln>
                  <a:noFill/>
                </a:ln>
                <a:solidFill>
                  <a:srgbClr val="7F8EA3"/>
                </a:solidFill>
                <a:effectLst/>
                <a:uLnTx/>
                <a:uFillTx/>
                <a:latin typeface="Source Sans Pro" panose="020B0503030403020204" pitchFamily="34" charset="0"/>
                <a:ea typeface="Source Sans Pro" panose="020B0503030403020204" pitchFamily="34" charset="0"/>
                <a:cs typeface="+mn-cs"/>
              </a:rPr>
              <a:t>Homepage Refresh – What to Expect Next</a:t>
            </a:r>
          </a:p>
        </p:txBody>
      </p:sp>
    </p:spTree>
    <p:extLst>
      <p:ext uri="{BB962C8B-B14F-4D97-AF65-F5344CB8AC3E}">
        <p14:creationId xmlns:p14="http://schemas.microsoft.com/office/powerpoint/2010/main" val="275687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492B-5FE3-4460-B8E4-9EA8D4B49B7A}"/>
              </a:ext>
            </a:extLst>
          </p:cNvPr>
          <p:cNvSpPr>
            <a:spLocks noGrp="1"/>
          </p:cNvSpPr>
          <p:nvPr>
            <p:ph type="title"/>
          </p:nvPr>
        </p:nvSpPr>
        <p:spPr/>
        <p:txBody>
          <a:bodyPr>
            <a:normAutofit/>
          </a:bodyPr>
          <a:lstStyle/>
          <a:p>
            <a:r>
              <a:rPr lang="en-US">
                <a:latin typeface="Source Sans Pro"/>
                <a:ea typeface="Source Sans Pro"/>
              </a:rPr>
              <a:t>Omnichannel Strategy</a:t>
            </a:r>
            <a:endParaRPr lang="en-US"/>
          </a:p>
        </p:txBody>
      </p:sp>
      <p:sp>
        <p:nvSpPr>
          <p:cNvPr id="6" name="Slide Number Placeholder 5">
            <a:extLst>
              <a:ext uri="{FF2B5EF4-FFF2-40B4-BE49-F238E27FC236}">
                <a16:creationId xmlns:a16="http://schemas.microsoft.com/office/drawing/2014/main" id="{11DE78CD-A59E-444C-8768-3B825B54D483}"/>
              </a:ext>
            </a:extLst>
          </p:cNvPr>
          <p:cNvSpPr>
            <a:spLocks noGrp="1"/>
          </p:cNvSpPr>
          <p:nvPr>
            <p:ph type="sldNum" sz="quarter" idx="12"/>
          </p:nvPr>
        </p:nvSpPr>
        <p:spPr/>
        <p:txBody>
          <a:bodyPr/>
          <a:lstStyle/>
          <a:p>
            <a:pPr defTabSz="914354"/>
            <a:fld id="{C9F7588F-6348-F24B-A92C-146CC9ED7FC5}" type="slidenum">
              <a:rPr lang="en-US">
                <a:solidFill>
                  <a:srgbClr val="1A5484">
                    <a:lumMod val="40000"/>
                    <a:lumOff val="60000"/>
                  </a:srgbClr>
                </a:solidFill>
              </a:rPr>
              <a:pPr defTabSz="914354"/>
              <a:t>25</a:t>
            </a:fld>
            <a:endParaRPr lang="en-US">
              <a:solidFill>
                <a:srgbClr val="1A5484">
                  <a:lumMod val="40000"/>
                  <a:lumOff val="60000"/>
                </a:srgbClr>
              </a:solidFill>
            </a:endParaRPr>
          </a:p>
        </p:txBody>
      </p:sp>
      <p:sp>
        <p:nvSpPr>
          <p:cNvPr id="4" name="Title 1">
            <a:extLst>
              <a:ext uri="{FF2B5EF4-FFF2-40B4-BE49-F238E27FC236}">
                <a16:creationId xmlns:a16="http://schemas.microsoft.com/office/drawing/2014/main" id="{9DED64D1-8DD8-4B8B-B532-DE6566B261DE}"/>
              </a:ext>
            </a:extLst>
          </p:cNvPr>
          <p:cNvSpPr txBox="1">
            <a:spLocks/>
          </p:cNvSpPr>
          <p:nvPr/>
        </p:nvSpPr>
        <p:spPr>
          <a:xfrm>
            <a:off x="609600" y="4267476"/>
            <a:ext cx="10706100" cy="2088875"/>
          </a:xfrm>
          <a:prstGeom prst="rect">
            <a:avLst/>
          </a:prstGeom>
        </p:spPr>
        <p:txBody>
          <a:bodyPr vert="horz" lIns="91440" tIns="45720" rIns="91440" bIns="45720" rtlCol="0" anchor="b">
            <a:normAutofit fontScale="92500" lnSpcReduction="20000"/>
          </a:bodyPr>
          <a:lstStyle>
            <a:lvl1pPr algn="l" defTabSz="914354" rtl="0" eaLnBrk="1" latinLnBrk="0" hangingPunct="1">
              <a:lnSpc>
                <a:spcPct val="100000"/>
              </a:lnSpc>
              <a:spcBef>
                <a:spcPct val="0"/>
              </a:spcBef>
              <a:buNone/>
              <a:defRPr sz="4800" b="1" i="0" kern="1200">
                <a:solidFill>
                  <a:schemeClr val="bg1"/>
                </a:solidFill>
                <a:latin typeface="Source Sans Pro" panose="020B0503030403020204" pitchFamily="34" charset="0"/>
                <a:ea typeface="Source Sans Pro" panose="020B0503030403020204" pitchFamily="34" charset="0"/>
                <a:cs typeface="+mj-cs"/>
              </a:defRPr>
            </a:lvl1pPr>
          </a:lstStyle>
          <a:p>
            <a:r>
              <a:rPr lang="en-US" sz="3700">
                <a:latin typeface="Source Sans Pro"/>
                <a:ea typeface="Source Sans Pro"/>
              </a:rPr>
              <a:t>Presenters:</a:t>
            </a:r>
          </a:p>
          <a:p>
            <a:endParaRPr lang="en-US" sz="3600">
              <a:latin typeface="Source Sans Pro"/>
              <a:ea typeface="Source Sans Pro"/>
            </a:endParaRPr>
          </a:p>
          <a:p>
            <a:pPr>
              <a:lnSpc>
                <a:spcPct val="120000"/>
              </a:lnSpc>
            </a:pPr>
            <a:r>
              <a:rPr lang="en-US" sz="3800">
                <a:latin typeface="Source Sans Pro"/>
                <a:ea typeface="Source Sans Pro"/>
              </a:rPr>
              <a:t>Veteran Experience Services (VES) Portfolio</a:t>
            </a:r>
          </a:p>
          <a:p>
            <a:pPr>
              <a:lnSpc>
                <a:spcPct val="120000"/>
              </a:lnSpc>
            </a:pPr>
            <a:r>
              <a:rPr lang="en-US" sz="3800">
                <a:latin typeface="Source Sans Pro"/>
                <a:ea typeface="Source Sans Pro"/>
              </a:rPr>
              <a:t>Veteran Experience Office (VEO)</a:t>
            </a:r>
          </a:p>
        </p:txBody>
      </p:sp>
    </p:spTree>
    <p:extLst>
      <p:ext uri="{BB962C8B-B14F-4D97-AF65-F5344CB8AC3E}">
        <p14:creationId xmlns:p14="http://schemas.microsoft.com/office/powerpoint/2010/main" val="240132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8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D3FF29-0862-14E6-B3D1-671CC97C16D9}"/>
              </a:ext>
            </a:extLst>
          </p:cNvPr>
          <p:cNvSpPr>
            <a:spLocks noGrp="1"/>
          </p:cNvSpPr>
          <p:nvPr>
            <p:ph type="sldNum" sz="quarter" idx="12"/>
          </p:nvPr>
        </p:nvSpPr>
        <p:spPr/>
        <p:txBody>
          <a:bodyPr/>
          <a:lstStyle/>
          <a:p>
            <a:fld id="{00000000-1234-1234-1234-123412341234}" type="slidenum">
              <a:rPr lang="en"/>
              <a:t>26</a:t>
            </a:fld>
            <a:endParaRPr lang="en-US"/>
          </a:p>
        </p:txBody>
      </p:sp>
      <p:sp>
        <p:nvSpPr>
          <p:cNvPr id="3" name="Content Placeholder 2">
            <a:extLst>
              <a:ext uri="{FF2B5EF4-FFF2-40B4-BE49-F238E27FC236}">
                <a16:creationId xmlns:a16="http://schemas.microsoft.com/office/drawing/2014/main" id="{BF237DB0-9CEB-F926-CDE7-467E3D5DFC8F}"/>
              </a:ext>
            </a:extLst>
          </p:cNvPr>
          <p:cNvSpPr>
            <a:spLocks noGrp="1"/>
          </p:cNvSpPr>
          <p:nvPr>
            <p:ph sz="quarter" idx="13"/>
          </p:nvPr>
        </p:nvSpPr>
        <p:spPr/>
        <p:txBody>
          <a:bodyPr>
            <a:normAutofit/>
          </a:bodyPr>
          <a:lstStyle/>
          <a:p>
            <a:r>
              <a:rPr lang="en" sz="3700" b="1"/>
              <a:t>Homepage Refresh Appendix</a:t>
            </a:r>
            <a:endParaRPr lang="en-US" sz="3700"/>
          </a:p>
        </p:txBody>
      </p:sp>
    </p:spTree>
    <p:extLst>
      <p:ext uri="{BB962C8B-B14F-4D97-AF65-F5344CB8AC3E}">
        <p14:creationId xmlns:p14="http://schemas.microsoft.com/office/powerpoint/2010/main" val="2839916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pPr>
              <a:buClr>
                <a:srgbClr val="000000"/>
              </a:buClr>
            </a:pPr>
            <a:r>
              <a:rPr lang="en" sz="2267" b="1">
                <a:solidFill>
                  <a:srgbClr val="0070BC"/>
                </a:solidFill>
              </a:rPr>
              <a:t>Defining </a:t>
            </a:r>
            <a:r>
              <a:rPr lang="en" sz="2400" b="1">
                <a:solidFill>
                  <a:srgbClr val="0070BC"/>
                </a:solidFill>
              </a:rPr>
              <a:t>success</a:t>
            </a:r>
            <a:endParaRPr sz="2400">
              <a:solidFill>
                <a:srgbClr val="0070BC"/>
              </a:solidFill>
            </a:endParaRPr>
          </a:p>
        </p:txBody>
      </p:sp>
      <p:sp>
        <p:nvSpPr>
          <p:cNvPr id="4" name="TextBox 3">
            <a:extLst>
              <a:ext uri="{FF2B5EF4-FFF2-40B4-BE49-F238E27FC236}">
                <a16:creationId xmlns:a16="http://schemas.microsoft.com/office/drawing/2014/main" id="{F25D91EC-B717-4C0B-87E9-9430D15C7B7F}"/>
              </a:ext>
            </a:extLst>
          </p:cNvPr>
          <p:cNvSpPr txBox="1"/>
          <p:nvPr/>
        </p:nvSpPr>
        <p:spPr>
          <a:xfrm>
            <a:off x="652567" y="1461248"/>
            <a:ext cx="8939668" cy="2339295"/>
          </a:xfrm>
          <a:prstGeom prst="rect">
            <a:avLst/>
          </a:prstGeom>
          <a:noFill/>
        </p:spPr>
        <p:txBody>
          <a:bodyPr wrap="square" lIns="121920" tIns="60960" rIns="121920" bIns="60960" rtlCol="0" anchor="t">
            <a:spAutoFit/>
          </a:bodyPr>
          <a:lstStyle/>
          <a:p>
            <a:pPr fontAlgn="base"/>
            <a:r>
              <a:rPr lang="en-US" sz="1867">
                <a:solidFill>
                  <a:schemeClr val="tx1"/>
                </a:solidFill>
                <a:latin typeface="Source Sans Pro"/>
                <a:ea typeface="Source Sans Pro"/>
              </a:rPr>
              <a:t>Success will be measured using key performance indicators, such as</a:t>
            </a:r>
            <a:r>
              <a:rPr lang="en-US" sz="2533">
                <a:solidFill>
                  <a:schemeClr val="tx1"/>
                </a:solidFill>
                <a:latin typeface="Source Sans Pro"/>
                <a:ea typeface="Source Sans Pro"/>
              </a:rPr>
              <a:t> </a:t>
            </a:r>
            <a:endParaRPr lang="en-US" sz="1867">
              <a:solidFill>
                <a:schemeClr val="tx1"/>
              </a:solidFill>
              <a:latin typeface="Source Sans Pro" panose="020B0503030403020204" pitchFamily="34" charset="0"/>
              <a:ea typeface="Source Sans Pro" panose="020B0503030403020204" pitchFamily="34" charset="0"/>
            </a:endParaRPr>
          </a:p>
          <a:p>
            <a:pPr marL="380990" indent="-380990" fontAlgn="base">
              <a:buFont typeface="Arial" panose="020B0604020202020204" pitchFamily="34" charset="0"/>
              <a:buChar char="•"/>
            </a:pPr>
            <a:r>
              <a:rPr lang="en-US" sz="1867">
                <a:latin typeface="Source Sans Pro"/>
                <a:ea typeface="Source Sans Pro"/>
              </a:rPr>
              <a:t>Increased click-through rates</a:t>
            </a:r>
          </a:p>
          <a:p>
            <a:pPr marL="380990" indent="-380990" fontAlgn="base">
              <a:buFont typeface="Arial" panose="020B0604020202020204" pitchFamily="34" charset="0"/>
              <a:buChar char="•"/>
            </a:pPr>
            <a:r>
              <a:rPr lang="en-US" sz="1867">
                <a:latin typeface="Source Sans Pro"/>
                <a:ea typeface="Source Sans Pro"/>
              </a:rPr>
              <a:t>Decreased time on page before taking any action</a:t>
            </a:r>
          </a:p>
          <a:p>
            <a:pPr marL="380990" indent="-380990" fontAlgn="base">
              <a:buFont typeface="Arial" panose="020B0604020202020204" pitchFamily="34" charset="0"/>
              <a:buChar char="•"/>
            </a:pPr>
            <a:r>
              <a:rPr lang="en-US" sz="1867">
                <a:latin typeface="Source Sans Pro"/>
                <a:ea typeface="Source Sans Pro"/>
              </a:rPr>
              <a:t>Increased account creation and log-in rate from the homepage</a:t>
            </a:r>
          </a:p>
          <a:p>
            <a:pPr marL="380990" indent="-380990" fontAlgn="base">
              <a:buFont typeface="Arial" panose="020B0604020202020204" pitchFamily="34" charset="0"/>
              <a:buChar char="•"/>
            </a:pPr>
            <a:r>
              <a:rPr lang="en-US" sz="1867">
                <a:latin typeface="Source Sans Pro"/>
                <a:ea typeface="Source Sans Pro"/>
              </a:rPr>
              <a:t>Increased Veteran satisfaction scores </a:t>
            </a:r>
          </a:p>
          <a:p>
            <a:pPr marL="380990" indent="-380990">
              <a:buFont typeface="Arial" panose="020B0604020202020204" pitchFamily="34" charset="0"/>
              <a:buChar char="•"/>
            </a:pPr>
            <a:r>
              <a:rPr lang="en-US" sz="1867">
                <a:latin typeface="Source Sans Pro"/>
                <a:ea typeface="Source Sans Pro"/>
              </a:rPr>
              <a:t>Increased subscriptions to email updates</a:t>
            </a:r>
          </a:p>
          <a:p>
            <a:endParaRPr lang="en-US" sz="2533">
              <a:solidFill>
                <a:srgbClr val="FF0000"/>
              </a:solidFill>
            </a:endParaRPr>
          </a:p>
        </p:txBody>
      </p:sp>
      <p:sp>
        <p:nvSpPr>
          <p:cNvPr id="2" name="Slide Number Placeholder 1">
            <a:extLst>
              <a:ext uri="{FF2B5EF4-FFF2-40B4-BE49-F238E27FC236}">
                <a16:creationId xmlns:a16="http://schemas.microsoft.com/office/drawing/2014/main" id="{435C0A0C-4064-7F6F-1875-C3172C2E1CEE}"/>
              </a:ext>
            </a:extLst>
          </p:cNvPr>
          <p:cNvSpPr>
            <a:spLocks noGrp="1"/>
          </p:cNvSpPr>
          <p:nvPr>
            <p:ph type="sldNum" idx="12"/>
          </p:nvPr>
        </p:nvSpPr>
        <p:spPr/>
        <p:txBody>
          <a:bodyPr>
            <a:normAutofit/>
          </a:bodyPr>
          <a:lstStyle/>
          <a:p>
            <a:fld id="{00000000-1234-1234-1234-123412341234}" type="slidenum">
              <a:rPr lang="en"/>
              <a:t>27</a:t>
            </a:fld>
            <a:endParaRPr lang="en-US"/>
          </a:p>
        </p:txBody>
      </p:sp>
    </p:spTree>
    <p:extLst>
      <p:ext uri="{BB962C8B-B14F-4D97-AF65-F5344CB8AC3E}">
        <p14:creationId xmlns:p14="http://schemas.microsoft.com/office/powerpoint/2010/main" val="4070878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7482200" cy="619600"/>
          </a:xfrm>
          <a:prstGeom prst="rect">
            <a:avLst/>
          </a:prstGeom>
          <a:noFill/>
          <a:ln>
            <a:noFill/>
          </a:ln>
        </p:spPr>
        <p:txBody>
          <a:bodyPr spcFirstLastPara="1" wrap="square" lIns="45700" tIns="45700" rIns="45700" bIns="45700" anchor="t" anchorCtr="0">
            <a:normAutofit fontScale="90000"/>
          </a:bodyPr>
          <a:lstStyle/>
          <a:p>
            <a:r>
              <a:rPr lang="en" sz="2267" b="1">
                <a:solidFill>
                  <a:srgbClr val="0070BC"/>
                </a:solidFill>
              </a:rPr>
              <a:t>Homepage research demographics April 2021-August 2022</a:t>
            </a:r>
            <a:br>
              <a:rPr lang="en" sz="2267" b="1"/>
            </a:br>
            <a:endParaRPr lang="en" sz="1600"/>
          </a:p>
          <a:p>
            <a:endParaRPr lang="en" sz="2133">
              <a:latin typeface="Source Sans Pro"/>
              <a:ea typeface="Source Sans Pro"/>
            </a:endParaRPr>
          </a:p>
        </p:txBody>
      </p:sp>
      <p:sp>
        <p:nvSpPr>
          <p:cNvPr id="4" name="Slide Number Placeholder 3">
            <a:extLst>
              <a:ext uri="{FF2B5EF4-FFF2-40B4-BE49-F238E27FC236}">
                <a16:creationId xmlns:a16="http://schemas.microsoft.com/office/drawing/2014/main" id="{D6D0FFF4-1C9F-CDD7-5DFF-558A73BFB403}"/>
              </a:ext>
            </a:extLst>
          </p:cNvPr>
          <p:cNvSpPr>
            <a:spLocks noGrp="1"/>
          </p:cNvSpPr>
          <p:nvPr>
            <p:ph type="sldNum" idx="12"/>
          </p:nvPr>
        </p:nvSpPr>
        <p:spPr/>
        <p:txBody>
          <a:bodyPr>
            <a:normAutofit/>
          </a:bodyPr>
          <a:lstStyle/>
          <a:p>
            <a:fld id="{00000000-1234-1234-1234-123412341234}" type="slidenum">
              <a:rPr lang="en"/>
              <a:t>28</a:t>
            </a:fld>
            <a:endParaRPr lang="en-US"/>
          </a:p>
        </p:txBody>
      </p:sp>
      <p:graphicFrame>
        <p:nvGraphicFramePr>
          <p:cNvPr id="3" name="Table 4">
            <a:extLst>
              <a:ext uri="{FF2B5EF4-FFF2-40B4-BE49-F238E27FC236}">
                <a16:creationId xmlns:a16="http://schemas.microsoft.com/office/drawing/2014/main" id="{0E5EE351-EC01-9F4C-D44E-42105E0A4FB9}"/>
              </a:ext>
            </a:extLst>
          </p:cNvPr>
          <p:cNvGraphicFramePr>
            <a:graphicFrameLocks noGrp="1"/>
          </p:cNvGraphicFramePr>
          <p:nvPr>
            <p:extLst>
              <p:ext uri="{D42A27DB-BD31-4B8C-83A1-F6EECF244321}">
                <p14:modId xmlns:p14="http://schemas.microsoft.com/office/powerpoint/2010/main" val="763712503"/>
              </p:ext>
            </p:extLst>
          </p:nvPr>
        </p:nvGraphicFramePr>
        <p:xfrm>
          <a:off x="584201" y="1143000"/>
          <a:ext cx="10921245" cy="4955693"/>
        </p:xfrm>
        <a:graphic>
          <a:graphicData uri="http://schemas.openxmlformats.org/drawingml/2006/table">
            <a:tbl>
              <a:tblPr firstRow="1" bandRow="1">
                <a:tableStyleId>{BC89EF96-8CEA-46FF-86C4-4CE0E7609802}</a:tableStyleId>
              </a:tblPr>
              <a:tblGrid>
                <a:gridCol w="1650999">
                  <a:extLst>
                    <a:ext uri="{9D8B030D-6E8A-4147-A177-3AD203B41FA5}">
                      <a16:colId xmlns:a16="http://schemas.microsoft.com/office/drawing/2014/main" val="3555433089"/>
                    </a:ext>
                  </a:extLst>
                </a:gridCol>
                <a:gridCol w="1843736">
                  <a:extLst>
                    <a:ext uri="{9D8B030D-6E8A-4147-A177-3AD203B41FA5}">
                      <a16:colId xmlns:a16="http://schemas.microsoft.com/office/drawing/2014/main" val="3547155139"/>
                    </a:ext>
                  </a:extLst>
                </a:gridCol>
                <a:gridCol w="1747371">
                  <a:extLst>
                    <a:ext uri="{9D8B030D-6E8A-4147-A177-3AD203B41FA5}">
                      <a16:colId xmlns:a16="http://schemas.microsoft.com/office/drawing/2014/main" val="2312286897"/>
                    </a:ext>
                  </a:extLst>
                </a:gridCol>
                <a:gridCol w="1747371">
                  <a:extLst>
                    <a:ext uri="{9D8B030D-6E8A-4147-A177-3AD203B41FA5}">
                      <a16:colId xmlns:a16="http://schemas.microsoft.com/office/drawing/2014/main" val="2612020247"/>
                    </a:ext>
                  </a:extLst>
                </a:gridCol>
                <a:gridCol w="1747371">
                  <a:extLst>
                    <a:ext uri="{9D8B030D-6E8A-4147-A177-3AD203B41FA5}">
                      <a16:colId xmlns:a16="http://schemas.microsoft.com/office/drawing/2014/main" val="994047962"/>
                    </a:ext>
                  </a:extLst>
                </a:gridCol>
                <a:gridCol w="2184397">
                  <a:extLst>
                    <a:ext uri="{9D8B030D-6E8A-4147-A177-3AD203B41FA5}">
                      <a16:colId xmlns:a16="http://schemas.microsoft.com/office/drawing/2014/main" val="2783456884"/>
                    </a:ext>
                  </a:extLst>
                </a:gridCol>
              </a:tblGrid>
              <a:tr h="343053">
                <a:tc>
                  <a:txBody>
                    <a:bodyPr/>
                    <a:lstStyle/>
                    <a:p>
                      <a:endParaRPr lang="en-US" sz="1400">
                        <a:latin typeface="Source Sans Pro"/>
                      </a:endParaRPr>
                    </a:p>
                  </a:txBody>
                  <a:tcPr marL="121920" marR="121920" marT="60960" marB="60960"/>
                </a:tc>
                <a:tc>
                  <a:txBody>
                    <a:bodyPr/>
                    <a:lstStyle/>
                    <a:p>
                      <a:r>
                        <a:rPr lang="en-US" sz="1400" b="1">
                          <a:latin typeface="Source Sans Pro"/>
                        </a:rPr>
                        <a:t>Participant role</a:t>
                      </a:r>
                    </a:p>
                  </a:txBody>
                  <a:tcPr marL="121920" marR="121920" marT="60960" marB="60960"/>
                </a:tc>
                <a:tc>
                  <a:txBody>
                    <a:bodyPr/>
                    <a:lstStyle/>
                    <a:p>
                      <a:r>
                        <a:rPr lang="en-US" sz="1400" b="1">
                          <a:latin typeface="Source Sans Pro"/>
                        </a:rPr>
                        <a:t>Gender</a:t>
                      </a:r>
                    </a:p>
                  </a:txBody>
                  <a:tcPr marL="121920" marR="121920" marT="60960" marB="60960"/>
                </a:tc>
                <a:tc>
                  <a:txBody>
                    <a:bodyPr/>
                    <a:lstStyle/>
                    <a:p>
                      <a:pPr lvl="0">
                        <a:buNone/>
                      </a:pPr>
                      <a:r>
                        <a:rPr lang="en-US" sz="1400" b="1" i="0" u="none" strike="noStrike" noProof="0">
                          <a:latin typeface="Source Sans Pro"/>
                        </a:rPr>
                        <a:t>Age</a:t>
                      </a:r>
                    </a:p>
                  </a:txBody>
                  <a:tcPr marL="121920" marR="121920" marT="60960" marB="60960"/>
                </a:tc>
                <a:tc>
                  <a:txBody>
                    <a:bodyPr/>
                    <a:lstStyle/>
                    <a:p>
                      <a:r>
                        <a:rPr lang="en-US" sz="1400" b="1">
                          <a:latin typeface="Source Sans Pro"/>
                        </a:rPr>
                        <a:t>Race</a:t>
                      </a:r>
                    </a:p>
                  </a:txBody>
                  <a:tcPr marL="121920" marR="121920" marT="60960" marB="60960"/>
                </a:tc>
                <a:tc>
                  <a:txBody>
                    <a:bodyPr/>
                    <a:lstStyle/>
                    <a:p>
                      <a:pPr lvl="0">
                        <a:buNone/>
                      </a:pPr>
                      <a:r>
                        <a:rPr lang="en-US" sz="1400" b="1" i="0" u="none" strike="noStrike" noProof="0">
                          <a:latin typeface="Source Sans Pro"/>
                        </a:rPr>
                        <a:t>Devices</a:t>
                      </a:r>
                    </a:p>
                  </a:txBody>
                  <a:tcPr marL="121920" marR="121920" marT="60960" marB="60960"/>
                </a:tc>
                <a:extLst>
                  <a:ext uri="{0D108BD9-81ED-4DB2-BD59-A6C34878D82A}">
                    <a16:rowId xmlns:a16="http://schemas.microsoft.com/office/drawing/2014/main" val="4024864398"/>
                  </a:ext>
                </a:extLst>
              </a:tr>
              <a:tr h="1402080">
                <a:tc>
                  <a:txBody>
                    <a:bodyPr/>
                    <a:lstStyle/>
                    <a:p>
                      <a:pPr lvl="0">
                        <a:buNone/>
                      </a:pPr>
                      <a:r>
                        <a:rPr lang="en-US" sz="1400" b="1" i="0" u="none" strike="noStrike" noProof="0">
                          <a:latin typeface="Source Sans Pro"/>
                        </a:rPr>
                        <a:t>VA.gov Home Page Redesign Usability </a:t>
                      </a:r>
                    </a:p>
                    <a:p>
                      <a:pPr lvl="0">
                        <a:buNone/>
                      </a:pPr>
                      <a:r>
                        <a:rPr lang="en-US" sz="1400" b="1" i="0" u="none" strike="noStrike" noProof="0">
                          <a:latin typeface="Source Sans Pro"/>
                        </a:rPr>
                        <a:t>August 2022</a:t>
                      </a:r>
                      <a:endParaRPr lang="en-US" sz="1400">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Total: 19</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Veterans: 16</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Family members: 2 Caregivers: 1</a:t>
                      </a:r>
                      <a:endParaRPr lang="en-US" sz="1400">
                        <a:latin typeface="Source Sans Pro"/>
                      </a:endParaRPr>
                    </a:p>
                    <a:p>
                      <a:pPr lvl="0">
                        <a:buNone/>
                      </a:pPr>
                      <a:r>
                        <a:rPr lang="en-US" sz="1400" b="0" i="0" u="none" strike="noStrike" noProof="0">
                          <a:latin typeface="Source Sans Pro"/>
                        </a:rPr>
                        <a:t>Service members: 2</a:t>
                      </a: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Male: 12</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Female: 6</a:t>
                      </a:r>
                      <a:endParaRPr lang="en-US" sz="1400">
                        <a:latin typeface="Source Sans Pro"/>
                      </a:endParaRPr>
                    </a:p>
                    <a:p>
                      <a:pPr lvl="0">
                        <a:buNone/>
                      </a:pPr>
                      <a:r>
                        <a:rPr lang="en-US" sz="1400" b="0" i="0" u="none" strike="noStrike" noProof="0">
                          <a:latin typeface="Source Sans Pro"/>
                        </a:rPr>
                        <a:t>Trans: 1</a:t>
                      </a:r>
                      <a:endParaRPr lang="en-US" sz="1400">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25-34: 2</a:t>
                      </a:r>
                    </a:p>
                    <a:p>
                      <a:pPr lvl="0" algn="l">
                        <a:lnSpc>
                          <a:spcPct val="100000"/>
                        </a:lnSpc>
                        <a:spcBef>
                          <a:spcPts val="0"/>
                        </a:spcBef>
                        <a:spcAft>
                          <a:spcPts val="0"/>
                        </a:spcAft>
                        <a:buNone/>
                      </a:pPr>
                      <a:r>
                        <a:rPr lang="en-US" sz="1400" b="0" i="0" u="none" strike="noStrike" noProof="0">
                          <a:latin typeface="Source Sans Pro"/>
                        </a:rPr>
                        <a:t>35-44: 4</a:t>
                      </a:r>
                    </a:p>
                    <a:p>
                      <a:pPr lvl="0" algn="l">
                        <a:lnSpc>
                          <a:spcPct val="100000"/>
                        </a:lnSpc>
                        <a:spcBef>
                          <a:spcPts val="0"/>
                        </a:spcBef>
                        <a:spcAft>
                          <a:spcPts val="0"/>
                        </a:spcAft>
                        <a:buNone/>
                      </a:pPr>
                      <a:r>
                        <a:rPr lang="en-US" sz="1400" b="0" i="0" u="none" strike="noStrike" noProof="0">
                          <a:latin typeface="Source Sans Pro"/>
                        </a:rPr>
                        <a:t>45-54: 5</a:t>
                      </a:r>
                    </a:p>
                    <a:p>
                      <a:pPr lvl="0" algn="l">
                        <a:lnSpc>
                          <a:spcPct val="100000"/>
                        </a:lnSpc>
                        <a:spcBef>
                          <a:spcPts val="0"/>
                        </a:spcBef>
                        <a:spcAft>
                          <a:spcPts val="0"/>
                        </a:spcAft>
                        <a:buNone/>
                      </a:pPr>
                      <a:r>
                        <a:rPr lang="en-US" sz="1400" b="0" i="0" u="none" strike="noStrike" noProof="0">
                          <a:latin typeface="Source Sans Pro"/>
                        </a:rPr>
                        <a:t>55-64: 5</a:t>
                      </a:r>
                    </a:p>
                    <a:p>
                      <a:pPr lvl="0">
                        <a:buNone/>
                      </a:pPr>
                      <a:r>
                        <a:rPr lang="en-US" sz="1400" b="0" i="0" u="none" strike="noStrike" noProof="0">
                          <a:latin typeface="Source Sans Pro"/>
                        </a:rPr>
                        <a:t>65+: 3</a:t>
                      </a:r>
                      <a:endParaRPr lang="en-US" sz="1400">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White: 8</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Black: 10</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Hispanic: 2</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Biracial: 3</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Native: 1</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Unknown: 1</a:t>
                      </a:r>
                      <a:endParaRPr lang="en-US" sz="1400">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Desktop: 12</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Tablet: 4</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Smart phone: 3</a:t>
                      </a:r>
                      <a:endParaRPr lang="en-US" sz="1400">
                        <a:latin typeface="Source Sans Pro"/>
                      </a:endParaRPr>
                    </a:p>
                  </a:txBody>
                  <a:tcPr marL="121920" marR="121920" marT="60960" marB="60960"/>
                </a:tc>
                <a:extLst>
                  <a:ext uri="{0D108BD9-81ED-4DB2-BD59-A6C34878D82A}">
                    <a16:rowId xmlns:a16="http://schemas.microsoft.com/office/drawing/2014/main" val="12847895"/>
                  </a:ext>
                </a:extLst>
              </a:tr>
              <a:tr h="2042160">
                <a:tc>
                  <a:txBody>
                    <a:bodyPr/>
                    <a:lstStyle/>
                    <a:p>
                      <a:pPr lvl="0">
                        <a:buNone/>
                      </a:pPr>
                      <a:r>
                        <a:rPr lang="en-US" sz="1400" b="1" i="0" u="none" strike="noStrike" noProof="0">
                          <a:latin typeface="Source Sans Pro"/>
                        </a:rPr>
                        <a:t>Veteran Top Tasks MODERATED </a:t>
                      </a:r>
                      <a:endParaRPr lang="en-US" sz="1400" b="0" i="0" u="none" strike="noStrike" noProof="0">
                        <a:latin typeface="Source Sans Pro"/>
                      </a:endParaRPr>
                    </a:p>
                    <a:p>
                      <a:pPr lvl="0">
                        <a:buNone/>
                      </a:pPr>
                      <a:r>
                        <a:rPr lang="en-US" sz="1400" b="1" i="0" u="none" strike="noStrike" noProof="0">
                          <a:latin typeface="Source Sans Pro"/>
                        </a:rPr>
                        <a:t>Research</a:t>
                      </a:r>
                      <a:endParaRPr lang="en-US" sz="1400" b="0" i="0" u="none" strike="noStrike" noProof="0">
                        <a:latin typeface="Source Sans Pro"/>
                      </a:endParaRPr>
                    </a:p>
                    <a:p>
                      <a:pPr lvl="0">
                        <a:buNone/>
                      </a:pPr>
                      <a:r>
                        <a:rPr lang="en-US" sz="1400" b="1" i="0" u="none" strike="noStrike" noProof="0">
                          <a:latin typeface="Source Sans Pro"/>
                        </a:rPr>
                        <a:t>June 2022</a:t>
                      </a:r>
                      <a:r>
                        <a:rPr lang="en-US" sz="1400" b="1" i="1" u="none" strike="noStrike" noProof="0">
                          <a:latin typeface="Source Sans Pro"/>
                        </a:rPr>
                        <a:t> </a:t>
                      </a:r>
                      <a:endParaRPr lang="en-US" sz="1400" b="1" i="0" u="none" strike="noStrike" noProof="0">
                        <a:latin typeface="Source Sans Pro"/>
                      </a:endParaRPr>
                    </a:p>
                    <a:p>
                      <a:pPr lvl="0">
                        <a:buNone/>
                      </a:pPr>
                      <a:r>
                        <a:rPr lang="en-US" sz="1400" b="1" i="1" u="none" strike="noStrike" noProof="0">
                          <a:latin typeface="Source Sans Pro"/>
                        </a:rPr>
                        <a:t>and</a:t>
                      </a:r>
                      <a:r>
                        <a:rPr lang="en-US" sz="1400" b="1" i="0" u="none" strike="noStrike" noProof="0">
                          <a:latin typeface="Source Sans Pro"/>
                        </a:rPr>
                        <a:t> </a:t>
                      </a:r>
                      <a:endParaRPr lang="en-US" sz="1400"/>
                    </a:p>
                    <a:p>
                      <a:pPr lvl="0">
                        <a:buNone/>
                      </a:pPr>
                      <a:r>
                        <a:rPr lang="en-US" sz="1400" b="1" i="0" u="none" strike="noStrike" noProof="0">
                          <a:latin typeface="Source Sans Pro"/>
                        </a:rPr>
                        <a:t>UNMODERATED</a:t>
                      </a:r>
                      <a:endParaRPr lang="en-US" sz="1400" b="0" i="0" u="none" strike="noStrike" noProof="0">
                        <a:latin typeface="Source Sans Pro"/>
                      </a:endParaRPr>
                    </a:p>
                    <a:p>
                      <a:pPr lvl="0">
                        <a:buNone/>
                      </a:pPr>
                      <a:r>
                        <a:rPr lang="en-US" sz="1400" b="1" i="0" u="none" strike="noStrike" noProof="0">
                          <a:latin typeface="Source Sans Pro"/>
                        </a:rPr>
                        <a:t>Research</a:t>
                      </a:r>
                      <a:endParaRPr lang="en-US" sz="1400" b="0" i="0" u="none" strike="noStrike" noProof="0">
                        <a:latin typeface="Source Sans Pro"/>
                      </a:endParaRPr>
                    </a:p>
                    <a:p>
                      <a:pPr lvl="0">
                        <a:buNone/>
                      </a:pPr>
                      <a:r>
                        <a:rPr lang="en-US" sz="1400" b="1" i="0" u="none" strike="noStrike" noProof="0">
                          <a:latin typeface="Source Sans Pro"/>
                        </a:rPr>
                        <a:t>July 2022</a:t>
                      </a:r>
                      <a:endParaRPr lang="en-US" sz="1400">
                        <a:latin typeface="Source Sans Pro"/>
                      </a:endParaRPr>
                    </a:p>
                  </a:txBody>
                  <a:tcPr marL="121920" marR="121920" marT="60960" marB="60960"/>
                </a:tc>
                <a:tc>
                  <a:txBody>
                    <a:bodyPr/>
                    <a:lstStyle/>
                    <a:p>
                      <a:pPr lvl="0">
                        <a:buNone/>
                      </a:pPr>
                      <a:r>
                        <a:rPr lang="en-US" sz="1400" b="0" i="0" u="none" strike="noStrike" noProof="0">
                          <a:latin typeface="Source Sans Pro"/>
                        </a:rPr>
                        <a:t>Total: 55</a:t>
                      </a:r>
                    </a:p>
                    <a:p>
                      <a:pPr lvl="0" algn="l">
                        <a:lnSpc>
                          <a:spcPct val="100000"/>
                        </a:lnSpc>
                        <a:spcBef>
                          <a:spcPts val="0"/>
                        </a:spcBef>
                        <a:spcAft>
                          <a:spcPts val="0"/>
                        </a:spcAft>
                        <a:buNone/>
                      </a:pPr>
                      <a:r>
                        <a:rPr lang="en-US" sz="1400" b="0" i="0" u="none" strike="noStrike" noProof="0">
                          <a:latin typeface="Source Sans Pro"/>
                        </a:rPr>
                        <a:t>Veterans: 47 Family members: 13 Caregivers: 8 </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Service member: 3 </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Survivor: 1 </a:t>
                      </a:r>
                      <a:endParaRPr lang="en-US" sz="1400">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Male: 28</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Female: 26</a:t>
                      </a:r>
                      <a:endParaRPr lang="en-US" sz="1400">
                        <a:latin typeface="Source Sans Pro"/>
                      </a:endParaRPr>
                    </a:p>
                    <a:p>
                      <a:pPr lvl="0">
                        <a:buNone/>
                      </a:pPr>
                      <a:r>
                        <a:rPr lang="en-US" sz="1400" b="0" i="0" u="none" strike="noStrike" noProof="0">
                          <a:latin typeface="Source Sans Pro"/>
                        </a:rPr>
                        <a:t>Unknown: 1</a:t>
                      </a:r>
                      <a:endParaRPr lang="en-US" sz="1400">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25-34: 7</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35-44: 13</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45-54: 12</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55-64: 13</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65+: 10</a:t>
                      </a:r>
                      <a:endParaRPr lang="en-US" sz="1400">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White: 34</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Black: 10</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Hispanic: 7</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Biracial: 1</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Asian: 1</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Native: 2</a:t>
                      </a:r>
                      <a:endParaRPr lang="en-US" sz="1400">
                        <a:latin typeface="Source Sans Pro"/>
                      </a:endParaRPr>
                    </a:p>
                    <a:p>
                      <a:pPr lvl="0">
                        <a:buNone/>
                      </a:pPr>
                      <a:r>
                        <a:rPr lang="en-US" sz="1400" b="0" i="0" u="none" strike="noStrike" noProof="0">
                          <a:latin typeface="Source Sans Pro"/>
                        </a:rPr>
                        <a:t>Unknown: 2</a:t>
                      </a:r>
                      <a:endParaRPr lang="en-US" sz="1400">
                        <a:latin typeface="Source Sans Pro"/>
                      </a:endParaRPr>
                    </a:p>
                  </a:txBody>
                  <a:tcPr marL="121920" marR="121920" marT="60960" marB="60960"/>
                </a:tc>
                <a:tc>
                  <a:txBody>
                    <a:bodyPr/>
                    <a:lstStyle/>
                    <a:p>
                      <a:pPr lvl="0">
                        <a:buNone/>
                      </a:pPr>
                      <a:endParaRPr lang="en-US" sz="1400" b="0" i="0" u="none" strike="noStrike" noProof="0">
                        <a:latin typeface="Source Sans Pro"/>
                      </a:endParaRPr>
                    </a:p>
                  </a:txBody>
                  <a:tcPr marL="121920" marR="121920" marT="60960" marB="60960"/>
                </a:tc>
                <a:extLst>
                  <a:ext uri="{0D108BD9-81ED-4DB2-BD59-A6C34878D82A}">
                    <a16:rowId xmlns:a16="http://schemas.microsoft.com/office/drawing/2014/main" val="564001507"/>
                  </a:ext>
                </a:extLst>
              </a:tr>
              <a:tr h="1168400">
                <a:tc>
                  <a:txBody>
                    <a:bodyPr/>
                    <a:lstStyle/>
                    <a:p>
                      <a:pPr lvl="0">
                        <a:buNone/>
                      </a:pPr>
                      <a:r>
                        <a:rPr lang="en-US" sz="1400" b="1" i="0" u="none" strike="noStrike" noProof="0">
                          <a:latin typeface="Source Sans Pro"/>
                        </a:rPr>
                        <a:t>Baseline Wayfinding Research</a:t>
                      </a:r>
                      <a:endParaRPr lang="en-US" sz="1400" b="1">
                        <a:latin typeface="Source Sans Pro"/>
                      </a:endParaRPr>
                    </a:p>
                    <a:p>
                      <a:pPr lvl="0">
                        <a:buNone/>
                      </a:pPr>
                      <a:r>
                        <a:rPr lang="en-US" sz="1400" b="1" i="0" u="none" strike="noStrike" noProof="0">
                          <a:latin typeface="Source Sans Pro"/>
                        </a:rPr>
                        <a:t>April 2021</a:t>
                      </a:r>
                      <a:endParaRPr lang="en-US" sz="1400" b="1">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Total: 13</a:t>
                      </a:r>
                    </a:p>
                    <a:p>
                      <a:pPr lvl="0" algn="l">
                        <a:lnSpc>
                          <a:spcPct val="100000"/>
                        </a:lnSpc>
                        <a:spcBef>
                          <a:spcPts val="0"/>
                        </a:spcBef>
                        <a:spcAft>
                          <a:spcPts val="0"/>
                        </a:spcAft>
                        <a:buNone/>
                      </a:pPr>
                      <a:r>
                        <a:rPr lang="en-US" sz="1400" b="0" i="0" u="none" strike="noStrike" noProof="0">
                          <a:latin typeface="Source Sans Pro"/>
                        </a:rPr>
                        <a:t>Veterans: 12</a:t>
                      </a:r>
                    </a:p>
                    <a:p>
                      <a:pPr lvl="0" algn="l">
                        <a:lnSpc>
                          <a:spcPct val="100000"/>
                        </a:lnSpc>
                        <a:spcBef>
                          <a:spcPts val="0"/>
                        </a:spcBef>
                        <a:spcAft>
                          <a:spcPts val="0"/>
                        </a:spcAft>
                        <a:buNone/>
                      </a:pPr>
                      <a:r>
                        <a:rPr lang="en-US" sz="1400" b="0" i="0" u="none" strike="noStrike" noProof="0">
                          <a:latin typeface="Source Sans Pro"/>
                        </a:rPr>
                        <a:t>Family members: 1</a:t>
                      </a:r>
                    </a:p>
                    <a:p>
                      <a:pPr lvl="0" algn="l">
                        <a:lnSpc>
                          <a:spcPct val="100000"/>
                        </a:lnSpc>
                        <a:spcBef>
                          <a:spcPts val="0"/>
                        </a:spcBef>
                        <a:spcAft>
                          <a:spcPts val="0"/>
                        </a:spcAft>
                        <a:buNone/>
                      </a:pPr>
                      <a:r>
                        <a:rPr lang="en-US" sz="1400" b="0" i="0" u="none" strike="noStrike" noProof="0">
                          <a:latin typeface="Source Sans Pro"/>
                        </a:rPr>
                        <a:t>Caregivers: 1 </a:t>
                      </a: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Male: 9</a:t>
                      </a:r>
                    </a:p>
                    <a:p>
                      <a:pPr lvl="0" algn="l">
                        <a:lnSpc>
                          <a:spcPct val="100000"/>
                        </a:lnSpc>
                        <a:spcBef>
                          <a:spcPts val="0"/>
                        </a:spcBef>
                        <a:spcAft>
                          <a:spcPts val="0"/>
                        </a:spcAft>
                        <a:buNone/>
                      </a:pPr>
                      <a:r>
                        <a:rPr lang="en-US" sz="1400" b="0" i="0" u="none" strike="noStrike" noProof="0">
                          <a:latin typeface="Source Sans Pro"/>
                        </a:rPr>
                        <a:t>Female: 3</a:t>
                      </a:r>
                      <a:endParaRPr lang="en-US" sz="1400">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55+: 6 </a:t>
                      </a:r>
                      <a:endParaRPr lang="en-US" sz="1400">
                        <a:latin typeface="Source Sans Pro"/>
                      </a:endParaRPr>
                    </a:p>
                    <a:p>
                      <a:pPr lvl="0" algn="l">
                        <a:lnSpc>
                          <a:spcPct val="100000"/>
                        </a:lnSpc>
                        <a:spcBef>
                          <a:spcPts val="0"/>
                        </a:spcBef>
                        <a:spcAft>
                          <a:spcPts val="0"/>
                        </a:spcAft>
                        <a:buNone/>
                      </a:pPr>
                      <a:r>
                        <a:rPr lang="en-US" sz="1400" b="0" i="0" u="none" strike="noStrike" noProof="0">
                          <a:latin typeface="Source Sans Pro"/>
                        </a:rPr>
                        <a:t>Under 35: 1</a:t>
                      </a:r>
                    </a:p>
                  </a:txBody>
                  <a:tcPr marL="121920" marR="121920" marT="60960" marB="60960"/>
                </a:tc>
                <a:tc>
                  <a:txBody>
                    <a:bodyPr/>
                    <a:lstStyle/>
                    <a:p>
                      <a:pPr lvl="0">
                        <a:buNone/>
                      </a:pPr>
                      <a:r>
                        <a:rPr lang="en-US" sz="1400" b="0" i="0" u="none" strike="noStrike" noProof="0">
                          <a:latin typeface="Source Sans Pro"/>
                        </a:rPr>
                        <a:t>People of color: 4</a:t>
                      </a:r>
                      <a:endParaRPr lang="en-US" sz="1400">
                        <a:latin typeface="Source Sans Pro"/>
                      </a:endParaRPr>
                    </a:p>
                  </a:txBody>
                  <a:tcPr marL="121920" marR="121920" marT="60960" marB="60960"/>
                </a:tc>
                <a:tc>
                  <a:txBody>
                    <a:bodyPr/>
                    <a:lstStyle/>
                    <a:p>
                      <a:pPr lvl="0" algn="l">
                        <a:lnSpc>
                          <a:spcPct val="100000"/>
                        </a:lnSpc>
                        <a:spcBef>
                          <a:spcPts val="0"/>
                        </a:spcBef>
                        <a:spcAft>
                          <a:spcPts val="0"/>
                        </a:spcAft>
                        <a:buNone/>
                      </a:pPr>
                      <a:r>
                        <a:rPr lang="en-US" sz="1400" b="0" i="0" u="none" strike="noStrike" noProof="0">
                          <a:latin typeface="Source Sans Pro"/>
                        </a:rPr>
                        <a:t>Desktop: 8</a:t>
                      </a:r>
                    </a:p>
                    <a:p>
                      <a:pPr lvl="0" algn="l">
                        <a:lnSpc>
                          <a:spcPct val="100000"/>
                        </a:lnSpc>
                        <a:spcBef>
                          <a:spcPts val="0"/>
                        </a:spcBef>
                        <a:spcAft>
                          <a:spcPts val="0"/>
                        </a:spcAft>
                        <a:buNone/>
                      </a:pPr>
                      <a:r>
                        <a:rPr lang="en-US" sz="1400" b="0" i="0" u="none" strike="noStrike" noProof="0">
                          <a:latin typeface="Source Sans Pro"/>
                        </a:rPr>
                        <a:t>Tablet: 1</a:t>
                      </a:r>
                    </a:p>
                    <a:p>
                      <a:pPr lvl="0" algn="l">
                        <a:lnSpc>
                          <a:spcPct val="100000"/>
                        </a:lnSpc>
                        <a:spcBef>
                          <a:spcPts val="0"/>
                        </a:spcBef>
                        <a:spcAft>
                          <a:spcPts val="0"/>
                        </a:spcAft>
                        <a:buNone/>
                      </a:pPr>
                      <a:r>
                        <a:rPr lang="en-US" sz="1400" b="0" i="0" u="none" strike="noStrike" noProof="0">
                          <a:latin typeface="Source Sans Pro"/>
                        </a:rPr>
                        <a:t>Smart phone: 4</a:t>
                      </a:r>
                    </a:p>
                    <a:p>
                      <a:pPr lvl="0" algn="l">
                        <a:lnSpc>
                          <a:spcPct val="100000"/>
                        </a:lnSpc>
                        <a:spcBef>
                          <a:spcPts val="0"/>
                        </a:spcBef>
                        <a:spcAft>
                          <a:spcPts val="0"/>
                        </a:spcAft>
                        <a:buNone/>
                      </a:pPr>
                      <a:r>
                        <a:rPr lang="en-US" sz="1400" b="0" i="0" u="none" strike="noStrike" noProof="0">
                          <a:latin typeface="Source Sans Pro"/>
                        </a:rPr>
                        <a:t>Assistive Tech: 1</a:t>
                      </a:r>
                    </a:p>
                  </a:txBody>
                  <a:tcPr marL="121920" marR="121920" marT="60960" marB="60960"/>
                </a:tc>
                <a:extLst>
                  <a:ext uri="{0D108BD9-81ED-4DB2-BD59-A6C34878D82A}">
                    <a16:rowId xmlns:a16="http://schemas.microsoft.com/office/drawing/2014/main" val="934260689"/>
                  </a:ext>
                </a:extLst>
              </a:tr>
            </a:tbl>
          </a:graphicData>
        </a:graphic>
      </p:graphicFrame>
      <p:sp>
        <p:nvSpPr>
          <p:cNvPr id="5" name="TextBox 4">
            <a:extLst>
              <a:ext uri="{FF2B5EF4-FFF2-40B4-BE49-F238E27FC236}">
                <a16:creationId xmlns:a16="http://schemas.microsoft.com/office/drawing/2014/main" id="{35EC280C-4DCE-B8C2-CF5C-244F3E3BED59}"/>
              </a:ext>
            </a:extLst>
          </p:cNvPr>
          <p:cNvSpPr txBox="1"/>
          <p:nvPr/>
        </p:nvSpPr>
        <p:spPr>
          <a:xfrm>
            <a:off x="495300" y="6146801"/>
            <a:ext cx="9728200" cy="32823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333">
                <a:latin typeface="Source Sans Pro"/>
              </a:rPr>
              <a:t>The sum of participants by role may exceed the total number due to overlapping roles (a Veteran who is also a caregiver, for example).</a:t>
            </a:r>
          </a:p>
        </p:txBody>
      </p:sp>
    </p:spTree>
    <p:extLst>
      <p:ext uri="{BB962C8B-B14F-4D97-AF65-F5344CB8AC3E}">
        <p14:creationId xmlns:p14="http://schemas.microsoft.com/office/powerpoint/2010/main" val="2942337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 sz="2400" b="1">
                <a:solidFill>
                  <a:srgbClr val="0070BC"/>
                </a:solidFill>
              </a:rPr>
              <a:t>Findings from Veteran top task research</a:t>
            </a:r>
            <a:endParaRPr lang="en-US"/>
          </a:p>
        </p:txBody>
      </p:sp>
      <p:sp>
        <p:nvSpPr>
          <p:cNvPr id="4" name="TextBox 3">
            <a:extLst>
              <a:ext uri="{FF2B5EF4-FFF2-40B4-BE49-F238E27FC236}">
                <a16:creationId xmlns:a16="http://schemas.microsoft.com/office/drawing/2014/main" id="{F25D91EC-B717-4C0B-87E9-9430D15C7B7F}"/>
              </a:ext>
            </a:extLst>
          </p:cNvPr>
          <p:cNvSpPr txBox="1"/>
          <p:nvPr/>
        </p:nvSpPr>
        <p:spPr>
          <a:xfrm>
            <a:off x="652567" y="1461247"/>
            <a:ext cx="8939668" cy="3241400"/>
          </a:xfrm>
          <a:prstGeom prst="rect">
            <a:avLst/>
          </a:prstGeom>
          <a:noFill/>
        </p:spPr>
        <p:txBody>
          <a:bodyPr wrap="square" lIns="121920" tIns="60960" rIns="121920" bIns="60960" rtlCol="0" anchor="t">
            <a:spAutoFit/>
          </a:bodyPr>
          <a:lstStyle/>
          <a:p>
            <a:pPr algn="l" rtl="0" fontAlgn="base"/>
            <a:r>
              <a:rPr lang="en-US" sz="2533">
                <a:solidFill>
                  <a:schemeClr val="tx1"/>
                </a:solidFill>
                <a:latin typeface="Source Sans Pro"/>
                <a:ea typeface="Source Sans Pro"/>
              </a:rPr>
              <a:t>For example, from our most recent top task research we learned</a:t>
            </a:r>
            <a:endParaRPr lang="en-US" sz="2533">
              <a:solidFill>
                <a:schemeClr val="tx1"/>
              </a:solidFill>
            </a:endParaRPr>
          </a:p>
          <a:p>
            <a:pPr marL="380990" indent="-380990" fontAlgn="base">
              <a:buFont typeface="Arial" panose="020B0604020202020204" pitchFamily="34" charset="0"/>
              <a:buChar char="•"/>
            </a:pPr>
            <a:r>
              <a:rPr lang="en-US" sz="2533">
                <a:solidFill>
                  <a:schemeClr val="tx1"/>
                </a:solidFill>
                <a:latin typeface="Source Sans Pro"/>
                <a:ea typeface="Source Sans Pro"/>
              </a:rPr>
              <a:t>Veterans and beneficiaries identify tasks related to health care benefits as some of their most important and frequent.  </a:t>
            </a:r>
          </a:p>
          <a:p>
            <a:pPr marL="380990" indent="-380990" fontAlgn="base">
              <a:buFont typeface="Arial" panose="020B0604020202020204" pitchFamily="34" charset="0"/>
              <a:buChar char="•"/>
            </a:pPr>
            <a:r>
              <a:rPr lang="en-US" sz="2533">
                <a:solidFill>
                  <a:schemeClr val="tx1"/>
                </a:solidFill>
                <a:latin typeface="Source Sans Pro"/>
                <a:ea typeface="Source Sans Pro"/>
              </a:rPr>
              <a:t>Top tasks vary by participant age and are quite different for participants who don't use VA health care. </a:t>
            </a:r>
          </a:p>
          <a:p>
            <a:pPr marL="380990" indent="-380990" fontAlgn="base">
              <a:buFont typeface="Arial" panose="020B0604020202020204" pitchFamily="34" charset="0"/>
              <a:buChar char="•"/>
            </a:pPr>
            <a:r>
              <a:rPr lang="en-US" sz="2533">
                <a:solidFill>
                  <a:schemeClr val="tx1"/>
                </a:solidFill>
                <a:latin typeface="Source Sans Pro"/>
                <a:ea typeface="Source Sans Pro"/>
              </a:rPr>
              <a:t>Participants selected an average of 9.5 tasks as important. </a:t>
            </a:r>
          </a:p>
          <a:p>
            <a:pPr marL="380990" indent="-380990" fontAlgn="base">
              <a:buFont typeface="Arial" panose="020B0604020202020204" pitchFamily="34" charset="0"/>
              <a:buChar char="•"/>
            </a:pPr>
            <a:r>
              <a:rPr lang="en-US" sz="2533">
                <a:solidFill>
                  <a:schemeClr val="tx1"/>
                </a:solidFill>
                <a:latin typeface="Source Sans Pro"/>
                <a:ea typeface="Source Sans Pro"/>
              </a:rPr>
              <a:t>It is challenging to recruit people who don't use VA benefits.  </a:t>
            </a:r>
          </a:p>
          <a:p>
            <a:endParaRPr lang="en-US" sz="2533"/>
          </a:p>
        </p:txBody>
      </p:sp>
      <p:sp>
        <p:nvSpPr>
          <p:cNvPr id="2" name="Slide Number Placeholder 1">
            <a:extLst>
              <a:ext uri="{FF2B5EF4-FFF2-40B4-BE49-F238E27FC236}">
                <a16:creationId xmlns:a16="http://schemas.microsoft.com/office/drawing/2014/main" id="{D77C83B0-875A-08A2-8C11-249E042A4398}"/>
              </a:ext>
            </a:extLst>
          </p:cNvPr>
          <p:cNvSpPr>
            <a:spLocks noGrp="1"/>
          </p:cNvSpPr>
          <p:nvPr>
            <p:ph type="sldNum" idx="12"/>
          </p:nvPr>
        </p:nvSpPr>
        <p:spPr/>
        <p:txBody>
          <a:bodyPr>
            <a:normAutofit/>
          </a:bodyPr>
          <a:lstStyle/>
          <a:p>
            <a:fld id="{00000000-1234-1234-1234-123412341234}" type="slidenum">
              <a:rPr lang="en"/>
              <a:t>29</a:t>
            </a:fld>
            <a:endParaRPr lang="en-US"/>
          </a:p>
        </p:txBody>
      </p:sp>
    </p:spTree>
    <p:extLst>
      <p:ext uri="{BB962C8B-B14F-4D97-AF65-F5344CB8AC3E}">
        <p14:creationId xmlns:p14="http://schemas.microsoft.com/office/powerpoint/2010/main" val="748459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492B-5FE3-4460-B8E4-9EA8D4B49B7A}"/>
              </a:ext>
            </a:extLst>
          </p:cNvPr>
          <p:cNvSpPr>
            <a:spLocks noGrp="1"/>
          </p:cNvSpPr>
          <p:nvPr>
            <p:ph type="title"/>
          </p:nvPr>
        </p:nvSpPr>
        <p:spPr/>
        <p:txBody>
          <a:bodyPr>
            <a:normAutofit/>
          </a:bodyPr>
          <a:lstStyle/>
          <a:p>
            <a:r>
              <a:rPr lang="en-US"/>
              <a:t>CTO Welcome</a:t>
            </a:r>
          </a:p>
        </p:txBody>
      </p:sp>
      <p:sp>
        <p:nvSpPr>
          <p:cNvPr id="6" name="Slide Number Placeholder 5">
            <a:extLst>
              <a:ext uri="{FF2B5EF4-FFF2-40B4-BE49-F238E27FC236}">
                <a16:creationId xmlns:a16="http://schemas.microsoft.com/office/drawing/2014/main" id="{11DE78CD-A59E-444C-8768-3B825B54D483}"/>
              </a:ext>
            </a:extLst>
          </p:cNvPr>
          <p:cNvSpPr>
            <a:spLocks noGrp="1"/>
          </p:cNvSpPr>
          <p:nvPr>
            <p:ph type="sldNum" sz="quarter" idx="12"/>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C9F7588F-6348-F24B-A92C-146CC9ED7FC5}" type="slidenum">
              <a:rPr kumimoji="0" lang="en-US" sz="1200" b="0" i="0" u="none" strike="noStrike" kern="1200" cap="none" spc="0" normalizeH="0" baseline="0" noProof="0">
                <a:ln>
                  <a:noFill/>
                </a:ln>
                <a:solidFill>
                  <a:srgbClr val="1A5484">
                    <a:lumMod val="40000"/>
                    <a:lumOff val="60000"/>
                  </a:srgbClr>
                </a:solidFill>
                <a:effectLst/>
                <a:uLnTx/>
                <a:uFillTx/>
                <a:latin typeface="Calibri" panose="020F0502020204030204" pitchFamily="34" charset="0"/>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1A5484">
                  <a:lumMod val="40000"/>
                  <a:lumOff val="60000"/>
                </a:srgbClr>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77499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 sz="2400" b="1">
                <a:solidFill>
                  <a:srgbClr val="0070BC"/>
                </a:solidFill>
              </a:rPr>
              <a:t>Dismissals of "facility status update" banner</a:t>
            </a:r>
          </a:p>
        </p:txBody>
      </p:sp>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30</a:t>
            </a:fld>
            <a:endParaRPr lang="en-US"/>
          </a:p>
        </p:txBody>
      </p:sp>
      <p:pic>
        <p:nvPicPr>
          <p:cNvPr id="7" name="Picture 7">
            <a:extLst>
              <a:ext uri="{FF2B5EF4-FFF2-40B4-BE49-F238E27FC236}">
                <a16:creationId xmlns:a16="http://schemas.microsoft.com/office/drawing/2014/main" id="{D1F6D033-D3BA-6657-FE9F-273438882531}"/>
              </a:ext>
            </a:extLst>
          </p:cNvPr>
          <p:cNvPicPr>
            <a:picLocks noChangeAspect="1"/>
          </p:cNvPicPr>
          <p:nvPr/>
        </p:nvPicPr>
        <p:blipFill>
          <a:blip r:embed="rId3"/>
          <a:stretch>
            <a:fillRect/>
          </a:stretch>
        </p:blipFill>
        <p:spPr>
          <a:xfrm>
            <a:off x="744748" y="1551080"/>
            <a:ext cx="10975675" cy="3842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1575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 sz="2400" b="1">
                <a:solidFill>
                  <a:srgbClr val="0070BC"/>
                </a:solidFill>
              </a:rPr>
              <a:t>Interactions with the "Natural disaster" banner </a:t>
            </a:r>
          </a:p>
        </p:txBody>
      </p:sp>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31</a:t>
            </a:fld>
            <a:endParaRPr lang="en-US"/>
          </a:p>
        </p:txBody>
      </p:sp>
      <p:pic>
        <p:nvPicPr>
          <p:cNvPr id="5" name="Picture 5">
            <a:extLst>
              <a:ext uri="{FF2B5EF4-FFF2-40B4-BE49-F238E27FC236}">
                <a16:creationId xmlns:a16="http://schemas.microsoft.com/office/drawing/2014/main" id="{A62D2E89-2FE2-AB06-6DF9-EA6B86EBD216}"/>
              </a:ext>
            </a:extLst>
          </p:cNvPr>
          <p:cNvPicPr>
            <a:picLocks noChangeAspect="1"/>
          </p:cNvPicPr>
          <p:nvPr/>
        </p:nvPicPr>
        <p:blipFill>
          <a:blip r:embed="rId3"/>
          <a:stretch>
            <a:fillRect/>
          </a:stretch>
        </p:blipFill>
        <p:spPr>
          <a:xfrm>
            <a:off x="485956" y="1791386"/>
            <a:ext cx="11220089" cy="41234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2266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pic>
        <p:nvPicPr>
          <p:cNvPr id="3" name="Picture 3">
            <a:extLst>
              <a:ext uri="{FF2B5EF4-FFF2-40B4-BE49-F238E27FC236}">
                <a16:creationId xmlns:a16="http://schemas.microsoft.com/office/drawing/2014/main" id="{47D8B1AD-FEEB-9227-1B0C-6CBA9A369298}"/>
              </a:ext>
            </a:extLst>
          </p:cNvPr>
          <p:cNvPicPr>
            <a:picLocks noChangeAspect="1"/>
          </p:cNvPicPr>
          <p:nvPr/>
        </p:nvPicPr>
        <p:blipFill>
          <a:blip r:embed="rId3"/>
          <a:stretch>
            <a:fillRect/>
          </a:stretch>
        </p:blipFill>
        <p:spPr>
          <a:xfrm>
            <a:off x="629731" y="1462080"/>
            <a:ext cx="10946920" cy="4120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 sz="2400" b="1">
                <a:solidFill>
                  <a:srgbClr val="0070BC"/>
                </a:solidFill>
              </a:rPr>
              <a:t>Interactions with the "Holiday boost" banner </a:t>
            </a:r>
          </a:p>
        </p:txBody>
      </p:sp>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32</a:t>
            </a:fld>
            <a:endParaRPr lang="en-US"/>
          </a:p>
        </p:txBody>
      </p:sp>
    </p:spTree>
    <p:extLst>
      <p:ext uri="{BB962C8B-B14F-4D97-AF65-F5344CB8AC3E}">
        <p14:creationId xmlns:p14="http://schemas.microsoft.com/office/powerpoint/2010/main" val="3318941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 sz="2400" b="1">
                <a:solidFill>
                  <a:srgbClr val="0070BC"/>
                </a:solidFill>
              </a:rPr>
              <a:t>Pathfinder - interactions</a:t>
            </a:r>
          </a:p>
        </p:txBody>
      </p:sp>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33</a:t>
            </a:fld>
            <a:endParaRPr lang="en-US"/>
          </a:p>
        </p:txBody>
      </p:sp>
      <p:pic>
        <p:nvPicPr>
          <p:cNvPr id="3" name="Picture 4">
            <a:extLst>
              <a:ext uri="{FF2B5EF4-FFF2-40B4-BE49-F238E27FC236}">
                <a16:creationId xmlns:a16="http://schemas.microsoft.com/office/drawing/2014/main" id="{DF8FB0F0-E5A2-6A46-36D4-78CB50A58D28}"/>
              </a:ext>
            </a:extLst>
          </p:cNvPr>
          <p:cNvPicPr>
            <a:picLocks noChangeAspect="1"/>
          </p:cNvPicPr>
          <p:nvPr/>
        </p:nvPicPr>
        <p:blipFill>
          <a:blip r:embed="rId3"/>
          <a:stretch>
            <a:fillRect/>
          </a:stretch>
        </p:blipFill>
        <p:spPr>
          <a:xfrm>
            <a:off x="723901" y="1382770"/>
            <a:ext cx="10604500" cy="4054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0020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 sz="2400" b="1">
                <a:solidFill>
                  <a:srgbClr val="0070BC"/>
                </a:solidFill>
              </a:rPr>
              <a:t>Vantage Point is now VA News - interactions</a:t>
            </a:r>
          </a:p>
        </p:txBody>
      </p:sp>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34</a:t>
            </a:fld>
            <a:endParaRPr lang="en-US"/>
          </a:p>
        </p:txBody>
      </p:sp>
      <p:pic>
        <p:nvPicPr>
          <p:cNvPr id="4" name="Picture 4">
            <a:extLst>
              <a:ext uri="{FF2B5EF4-FFF2-40B4-BE49-F238E27FC236}">
                <a16:creationId xmlns:a16="http://schemas.microsoft.com/office/drawing/2014/main" id="{CC78BF0D-3BE9-6A89-4AAC-CC12E767CA62}"/>
              </a:ext>
            </a:extLst>
          </p:cNvPr>
          <p:cNvPicPr>
            <a:picLocks noChangeAspect="1"/>
          </p:cNvPicPr>
          <p:nvPr/>
        </p:nvPicPr>
        <p:blipFill>
          <a:blip r:embed="rId3"/>
          <a:stretch>
            <a:fillRect/>
          </a:stretch>
        </p:blipFill>
        <p:spPr>
          <a:xfrm>
            <a:off x="749300" y="1637766"/>
            <a:ext cx="10312400" cy="3938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26538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78"/>
          <p:cNvSpPr txBox="1">
            <a:spLocks noGrp="1"/>
          </p:cNvSpPr>
          <p:nvPr>
            <p:ph type="title"/>
          </p:nvPr>
        </p:nvSpPr>
        <p:spPr>
          <a:xfrm>
            <a:off x="652567" y="658133"/>
            <a:ext cx="6491600" cy="619600"/>
          </a:xfrm>
          <a:prstGeom prst="rect">
            <a:avLst/>
          </a:prstGeom>
          <a:noFill/>
          <a:ln>
            <a:noFill/>
          </a:ln>
        </p:spPr>
        <p:txBody>
          <a:bodyPr spcFirstLastPara="1" wrap="square" lIns="45700" tIns="45700" rIns="45700" bIns="45700" anchor="t" anchorCtr="0">
            <a:normAutofit/>
          </a:bodyPr>
          <a:lstStyle/>
          <a:p>
            <a:r>
              <a:rPr lang="en" sz="2400" b="1">
                <a:solidFill>
                  <a:srgbClr val="0070BC"/>
                </a:solidFill>
              </a:rPr>
              <a:t>Support for those who served - interactions</a:t>
            </a:r>
          </a:p>
        </p:txBody>
      </p:sp>
      <p:sp>
        <p:nvSpPr>
          <p:cNvPr id="2" name="Slide Number Placeholder 1">
            <a:extLst>
              <a:ext uri="{FF2B5EF4-FFF2-40B4-BE49-F238E27FC236}">
                <a16:creationId xmlns:a16="http://schemas.microsoft.com/office/drawing/2014/main" id="{BD838C69-B612-7848-11E6-FD4D60380E4D}"/>
              </a:ext>
            </a:extLst>
          </p:cNvPr>
          <p:cNvSpPr>
            <a:spLocks noGrp="1"/>
          </p:cNvSpPr>
          <p:nvPr>
            <p:ph type="sldNum" idx="12"/>
          </p:nvPr>
        </p:nvSpPr>
        <p:spPr/>
        <p:txBody>
          <a:bodyPr>
            <a:normAutofit/>
          </a:bodyPr>
          <a:lstStyle/>
          <a:p>
            <a:fld id="{00000000-1234-1234-1234-123412341234}" type="slidenum">
              <a:rPr lang="en"/>
              <a:t>35</a:t>
            </a:fld>
            <a:endParaRPr lang="en-US"/>
          </a:p>
        </p:txBody>
      </p:sp>
      <p:pic>
        <p:nvPicPr>
          <p:cNvPr id="3" name="Picture 4">
            <a:extLst>
              <a:ext uri="{FF2B5EF4-FFF2-40B4-BE49-F238E27FC236}">
                <a16:creationId xmlns:a16="http://schemas.microsoft.com/office/drawing/2014/main" id="{0BF92CDF-0C0F-2B17-5382-9A34CEFF5893}"/>
              </a:ext>
            </a:extLst>
          </p:cNvPr>
          <p:cNvPicPr>
            <a:picLocks noChangeAspect="1"/>
          </p:cNvPicPr>
          <p:nvPr/>
        </p:nvPicPr>
        <p:blipFill>
          <a:blip r:embed="rId3"/>
          <a:stretch>
            <a:fillRect/>
          </a:stretch>
        </p:blipFill>
        <p:spPr>
          <a:xfrm>
            <a:off x="647701" y="1387905"/>
            <a:ext cx="10782300" cy="4082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321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492B-5FE3-4460-B8E4-9EA8D4B49B7A}"/>
              </a:ext>
            </a:extLst>
          </p:cNvPr>
          <p:cNvSpPr>
            <a:spLocks noGrp="1"/>
          </p:cNvSpPr>
          <p:nvPr>
            <p:ph type="title"/>
          </p:nvPr>
        </p:nvSpPr>
        <p:spPr/>
        <p:txBody>
          <a:bodyPr>
            <a:normAutofit/>
          </a:bodyPr>
          <a:lstStyle/>
          <a:p>
            <a:r>
              <a:rPr lang="en-US"/>
              <a:t>Homepage Refresh</a:t>
            </a:r>
          </a:p>
        </p:txBody>
      </p:sp>
      <p:sp>
        <p:nvSpPr>
          <p:cNvPr id="6" name="Slide Number Placeholder 5">
            <a:extLst>
              <a:ext uri="{FF2B5EF4-FFF2-40B4-BE49-F238E27FC236}">
                <a16:creationId xmlns:a16="http://schemas.microsoft.com/office/drawing/2014/main" id="{11DE78CD-A59E-444C-8768-3B825B54D483}"/>
              </a:ext>
            </a:extLst>
          </p:cNvPr>
          <p:cNvSpPr>
            <a:spLocks noGrp="1"/>
          </p:cNvSpPr>
          <p:nvPr>
            <p:ph type="sldNum" sz="quarter" idx="12"/>
          </p:nvPr>
        </p:nvSpPr>
        <p:spPr/>
        <p:txBody>
          <a:bodyPr/>
          <a:lstStyle/>
          <a:p>
            <a:pPr defTabSz="914354"/>
            <a:fld id="{C9F7588F-6348-F24B-A92C-146CC9ED7FC5}" type="slidenum">
              <a:rPr lang="en-US">
                <a:solidFill>
                  <a:srgbClr val="1A5484">
                    <a:lumMod val="40000"/>
                    <a:lumOff val="60000"/>
                  </a:srgbClr>
                </a:solidFill>
              </a:rPr>
              <a:pPr defTabSz="914354"/>
              <a:t>4</a:t>
            </a:fld>
            <a:endParaRPr lang="en-US">
              <a:solidFill>
                <a:srgbClr val="1A5484">
                  <a:lumMod val="40000"/>
                  <a:lumOff val="60000"/>
                </a:srgbClr>
              </a:solidFill>
            </a:endParaRPr>
          </a:p>
        </p:txBody>
      </p:sp>
      <p:sp>
        <p:nvSpPr>
          <p:cNvPr id="4" name="Title 1">
            <a:extLst>
              <a:ext uri="{FF2B5EF4-FFF2-40B4-BE49-F238E27FC236}">
                <a16:creationId xmlns:a16="http://schemas.microsoft.com/office/drawing/2014/main" id="{9DED64D1-8DD8-4B8B-B532-DE6566B261DE}"/>
              </a:ext>
            </a:extLst>
          </p:cNvPr>
          <p:cNvSpPr txBox="1">
            <a:spLocks/>
          </p:cNvSpPr>
          <p:nvPr/>
        </p:nvSpPr>
        <p:spPr>
          <a:xfrm>
            <a:off x="609600" y="4267476"/>
            <a:ext cx="10706100" cy="2088875"/>
          </a:xfrm>
          <a:prstGeom prst="rect">
            <a:avLst/>
          </a:prstGeom>
        </p:spPr>
        <p:txBody>
          <a:bodyPr vert="horz" lIns="91440" tIns="45720" rIns="91440" bIns="45720" rtlCol="0" anchor="b">
            <a:normAutofit fontScale="70000" lnSpcReduction="20000"/>
          </a:bodyPr>
          <a:lstStyle>
            <a:lvl1pPr algn="l" defTabSz="914354" rtl="0" eaLnBrk="1" latinLnBrk="0" hangingPunct="1">
              <a:lnSpc>
                <a:spcPct val="100000"/>
              </a:lnSpc>
              <a:spcBef>
                <a:spcPct val="0"/>
              </a:spcBef>
              <a:buNone/>
              <a:defRPr sz="4800" b="1" i="0" kern="1200">
                <a:solidFill>
                  <a:schemeClr val="bg1"/>
                </a:solidFill>
                <a:latin typeface="Source Sans Pro" panose="020B0503030403020204" pitchFamily="34" charset="0"/>
                <a:ea typeface="Source Sans Pro" panose="020B0503030403020204" pitchFamily="34" charset="0"/>
                <a:cs typeface="+mj-cs"/>
              </a:defRPr>
            </a:lvl1pPr>
          </a:lstStyle>
          <a:p>
            <a:r>
              <a:rPr lang="en-US" sz="3300">
                <a:latin typeface="Source Sans Pro"/>
                <a:ea typeface="Source Sans Pro"/>
              </a:rPr>
              <a:t>Presenters:</a:t>
            </a:r>
          </a:p>
          <a:p>
            <a:endParaRPr lang="en-US" sz="3300">
              <a:latin typeface="Source Sans Pro"/>
              <a:ea typeface="Source Sans Pro"/>
            </a:endParaRPr>
          </a:p>
          <a:p>
            <a:pPr>
              <a:lnSpc>
                <a:spcPct val="120000"/>
              </a:lnSpc>
            </a:pPr>
            <a:r>
              <a:rPr lang="en-US" sz="4000">
                <a:latin typeface="Source Sans Pro"/>
                <a:ea typeface="Source Sans Pro"/>
              </a:rPr>
              <a:t>Dave Conlon</a:t>
            </a:r>
          </a:p>
          <a:p>
            <a:pPr>
              <a:lnSpc>
                <a:spcPct val="120000"/>
              </a:lnSpc>
            </a:pPr>
            <a:r>
              <a:rPr lang="en-US" sz="4000">
                <a:latin typeface="Source Sans Pro"/>
                <a:ea typeface="Source Sans Pro"/>
              </a:rPr>
              <a:t>Ryan </a:t>
            </a:r>
            <a:r>
              <a:rPr lang="en-US" sz="4000" err="1">
                <a:latin typeface="Source Sans Pro"/>
                <a:ea typeface="Source Sans Pro"/>
              </a:rPr>
              <a:t>Thurlwell</a:t>
            </a:r>
            <a:endParaRPr lang="en-US" sz="4000">
              <a:latin typeface="Source Sans Pro"/>
              <a:ea typeface="Source Sans Pro"/>
            </a:endParaRPr>
          </a:p>
          <a:p>
            <a:pPr>
              <a:lnSpc>
                <a:spcPct val="120000"/>
              </a:lnSpc>
            </a:pPr>
            <a:r>
              <a:rPr lang="en-US" sz="4000">
                <a:latin typeface="Source Sans Pro"/>
                <a:ea typeface="Source Sans Pro"/>
              </a:rPr>
              <a:t>Michelle Middaugh</a:t>
            </a:r>
          </a:p>
        </p:txBody>
      </p:sp>
    </p:spTree>
    <p:extLst>
      <p:ext uri="{BB962C8B-B14F-4D97-AF65-F5344CB8AC3E}">
        <p14:creationId xmlns:p14="http://schemas.microsoft.com/office/powerpoint/2010/main" val="4070800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CCD90-0B13-40B7-9CB9-FD00D5A1A580}"/>
              </a:ext>
            </a:extLst>
          </p:cNvPr>
          <p:cNvSpPr>
            <a:spLocks noGrp="1"/>
          </p:cNvSpPr>
          <p:nvPr>
            <p:ph type="title"/>
          </p:nvPr>
        </p:nvSpPr>
        <p:spPr/>
        <p:txBody>
          <a:bodyPr>
            <a:normAutofit/>
          </a:bodyPr>
          <a:lstStyle/>
          <a:p>
            <a:r>
              <a:rPr lang="en-US" sz="2800"/>
              <a:t>2018 Homepage goals</a:t>
            </a:r>
          </a:p>
        </p:txBody>
      </p:sp>
      <p:sp>
        <p:nvSpPr>
          <p:cNvPr id="5" name="Content Placeholder 4">
            <a:extLst>
              <a:ext uri="{FF2B5EF4-FFF2-40B4-BE49-F238E27FC236}">
                <a16:creationId xmlns:a16="http://schemas.microsoft.com/office/drawing/2014/main" id="{CBA5B76D-EFA2-45B9-805B-0F9420252C4F}"/>
              </a:ext>
            </a:extLst>
          </p:cNvPr>
          <p:cNvSpPr>
            <a:spLocks noGrp="1"/>
          </p:cNvSpPr>
          <p:nvPr>
            <p:ph idx="1"/>
          </p:nvPr>
        </p:nvSpPr>
        <p:spPr>
          <a:xfrm>
            <a:off x="609600" y="1701801"/>
            <a:ext cx="5202762" cy="4470400"/>
          </a:xfrm>
        </p:spPr>
        <p:txBody>
          <a:bodyPr>
            <a:normAutofit fontScale="77500" lnSpcReduction="20000"/>
          </a:bodyPr>
          <a:lstStyle/>
          <a:p>
            <a:pPr marL="0" indent="0">
              <a:buNone/>
            </a:pPr>
            <a:r>
              <a:rPr lang="en-US"/>
              <a:t>The VA homepage was launched in 2018.</a:t>
            </a:r>
            <a:br>
              <a:rPr lang="en-US"/>
            </a:br>
            <a:br>
              <a:rPr lang="en-US"/>
            </a:br>
            <a:r>
              <a:rPr lang="en-US"/>
              <a:t>Since the initial launch, we have continued making improvements in alignment with the following digital modernization goals:</a:t>
            </a:r>
            <a:br>
              <a:rPr lang="en-US"/>
            </a:br>
            <a:endParaRPr lang="en-US"/>
          </a:p>
          <a:p>
            <a:r>
              <a:rPr lang="en-US"/>
              <a:t>increase the use of VA’s self-service tools </a:t>
            </a:r>
          </a:p>
          <a:p>
            <a:r>
              <a:rPr lang="en-US"/>
              <a:t>enable faster access to care and more timely delivery of services </a:t>
            </a:r>
          </a:p>
          <a:p>
            <a:r>
              <a:rPr lang="en-US"/>
              <a:t>improve the experience our users have when interacting with the VA</a:t>
            </a:r>
          </a:p>
          <a:p>
            <a:endParaRPr lang="en-US"/>
          </a:p>
        </p:txBody>
      </p:sp>
      <p:sp>
        <p:nvSpPr>
          <p:cNvPr id="6" name="Text Placeholder 5">
            <a:extLst>
              <a:ext uri="{FF2B5EF4-FFF2-40B4-BE49-F238E27FC236}">
                <a16:creationId xmlns:a16="http://schemas.microsoft.com/office/drawing/2014/main" id="{8A17AC6A-0069-4B7A-BB99-51787BB78380}"/>
              </a:ext>
            </a:extLst>
          </p:cNvPr>
          <p:cNvSpPr>
            <a:spLocks noGrp="1"/>
          </p:cNvSpPr>
          <p:nvPr>
            <p:ph type="body" sz="quarter" idx="13"/>
          </p:nvPr>
        </p:nvSpPr>
        <p:spPr/>
        <p:txBody>
          <a:bodyPr/>
          <a:lstStyle/>
          <a:p>
            <a:r>
              <a:rPr lang="en-US"/>
              <a:t>Homepage Refresh - Background</a:t>
            </a:r>
          </a:p>
        </p:txBody>
      </p:sp>
      <p:pic>
        <p:nvPicPr>
          <p:cNvPr id="7" name="Picture 16" descr="VA-home-current.png">
            <a:extLst>
              <a:ext uri="{FF2B5EF4-FFF2-40B4-BE49-F238E27FC236}">
                <a16:creationId xmlns:a16="http://schemas.microsoft.com/office/drawing/2014/main" id="{DAF157CE-6BDE-45AB-AB94-0AA57D358EA9}"/>
              </a:ext>
            </a:extLst>
          </p:cNvPr>
          <p:cNvPicPr>
            <a:picLocks noChangeAspect="1"/>
          </p:cNvPicPr>
          <p:nvPr/>
        </p:nvPicPr>
        <p:blipFill>
          <a:blip r:embed="rId3"/>
          <a:stretch>
            <a:fillRect/>
          </a:stretch>
        </p:blipFill>
        <p:spPr>
          <a:xfrm>
            <a:off x="6055229" y="250372"/>
            <a:ext cx="3193044" cy="6420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Google Shape;393;p78">
            <a:extLst>
              <a:ext uri="{FF2B5EF4-FFF2-40B4-BE49-F238E27FC236}">
                <a16:creationId xmlns:a16="http://schemas.microsoft.com/office/drawing/2014/main" id="{9CC90972-B375-4386-B5F9-B15CE409B097}"/>
              </a:ext>
            </a:extLst>
          </p:cNvPr>
          <p:cNvSpPr txBox="1"/>
          <p:nvPr/>
        </p:nvSpPr>
        <p:spPr>
          <a:xfrm>
            <a:off x="9554454" y="3150463"/>
            <a:ext cx="2264340" cy="697715"/>
          </a:xfrm>
          <a:prstGeom prst="rect">
            <a:avLst/>
          </a:prstGeom>
          <a:noFill/>
          <a:ln w="6350">
            <a:solidFill>
              <a:schemeClr val="tx1"/>
            </a:solidFill>
          </a:ln>
        </p:spPr>
        <p:txBody>
          <a:bodyPr spcFirstLastPara="1" wrap="square" lIns="121900" tIns="121900" rIns="121900" bIns="121900" anchor="t" anchorCtr="0">
            <a:spAutoFit/>
          </a:bodyPr>
          <a:lstStyle/>
          <a:p>
            <a:pPr algn="l" rtl="0" fontAlgn="base"/>
            <a:r>
              <a:rPr lang="en-US" sz="1467">
                <a:solidFill>
                  <a:schemeClr val="accent2"/>
                </a:solidFill>
                <a:latin typeface="Source Sans Pro"/>
                <a:ea typeface="Source Sans Pro"/>
              </a:rPr>
              <a:t>explore VA benefits and services</a:t>
            </a:r>
          </a:p>
        </p:txBody>
      </p:sp>
      <p:sp>
        <p:nvSpPr>
          <p:cNvPr id="9" name="TextBox 8">
            <a:extLst>
              <a:ext uri="{FF2B5EF4-FFF2-40B4-BE49-F238E27FC236}">
                <a16:creationId xmlns:a16="http://schemas.microsoft.com/office/drawing/2014/main" id="{37BAC85A-0BD4-41A3-AF9F-ED3879E26D93}"/>
              </a:ext>
            </a:extLst>
          </p:cNvPr>
          <p:cNvSpPr txBox="1"/>
          <p:nvPr/>
        </p:nvSpPr>
        <p:spPr>
          <a:xfrm>
            <a:off x="9553502" y="4648012"/>
            <a:ext cx="2292099" cy="800412"/>
          </a:xfrm>
          <a:prstGeom prst="rect">
            <a:avLst/>
          </a:prstGeom>
          <a:noFill/>
          <a:ln w="6350">
            <a:solidFill>
              <a:schemeClr val="bg2"/>
            </a:solidFill>
          </a:ln>
        </p:spPr>
        <p:txBody>
          <a:bodyPr wrap="square" lIns="121920" tIns="60960" rIns="121920" bIns="60960" anchor="t">
            <a:spAutoFit/>
          </a:bodyPr>
          <a:lstStyle/>
          <a:p>
            <a:pPr fontAlgn="base"/>
            <a:r>
              <a:rPr lang="en-US" sz="1467">
                <a:solidFill>
                  <a:schemeClr val="accent2"/>
                </a:solidFill>
                <a:latin typeface="Source Sans Pro"/>
                <a:ea typeface="Source Sans Pro"/>
              </a:rPr>
              <a:t>log in for access to a personalized, streamlined experience</a:t>
            </a:r>
          </a:p>
        </p:txBody>
      </p:sp>
      <p:sp>
        <p:nvSpPr>
          <p:cNvPr id="10" name="Google Shape;393;p78">
            <a:extLst>
              <a:ext uri="{FF2B5EF4-FFF2-40B4-BE49-F238E27FC236}">
                <a16:creationId xmlns:a16="http://schemas.microsoft.com/office/drawing/2014/main" id="{5F49B712-0838-4B1F-90E0-568D8311BE7C}"/>
              </a:ext>
            </a:extLst>
          </p:cNvPr>
          <p:cNvSpPr txBox="1"/>
          <p:nvPr/>
        </p:nvSpPr>
        <p:spPr>
          <a:xfrm>
            <a:off x="9526394" y="960927"/>
            <a:ext cx="2319207" cy="697715"/>
          </a:xfrm>
          <a:prstGeom prst="rect">
            <a:avLst/>
          </a:prstGeom>
          <a:noFill/>
          <a:ln w="6350">
            <a:solidFill>
              <a:schemeClr val="bg2"/>
            </a:solidFill>
          </a:ln>
        </p:spPr>
        <p:txBody>
          <a:bodyPr spcFirstLastPara="1" wrap="square" lIns="121900" tIns="121900" rIns="121900" bIns="121900" anchor="t" anchorCtr="0">
            <a:spAutoFit/>
          </a:bodyPr>
          <a:lstStyle/>
          <a:p>
            <a:pPr algn="l" rtl="0" fontAlgn="base"/>
            <a:r>
              <a:rPr lang="en-US" sz="1467">
                <a:solidFill>
                  <a:schemeClr val="accent2"/>
                </a:solidFill>
                <a:latin typeface="Source Sans Pro"/>
                <a:ea typeface="Source Sans Pro"/>
              </a:rPr>
              <a:t>complete tasks to manage their benefits and services</a:t>
            </a:r>
          </a:p>
        </p:txBody>
      </p:sp>
      <p:sp>
        <p:nvSpPr>
          <p:cNvPr id="11" name="Google Shape;393;p78">
            <a:extLst>
              <a:ext uri="{FF2B5EF4-FFF2-40B4-BE49-F238E27FC236}">
                <a16:creationId xmlns:a16="http://schemas.microsoft.com/office/drawing/2014/main" id="{706CF125-FA67-484F-B998-F4188B084777}"/>
              </a:ext>
            </a:extLst>
          </p:cNvPr>
          <p:cNvSpPr txBox="1"/>
          <p:nvPr/>
        </p:nvSpPr>
        <p:spPr>
          <a:xfrm>
            <a:off x="10180384" y="5666602"/>
            <a:ext cx="1638411" cy="697715"/>
          </a:xfrm>
          <a:prstGeom prst="rect">
            <a:avLst/>
          </a:prstGeom>
          <a:noFill/>
          <a:ln w="6350">
            <a:solidFill>
              <a:schemeClr val="bg2"/>
            </a:solidFill>
          </a:ln>
        </p:spPr>
        <p:txBody>
          <a:bodyPr spcFirstLastPara="1" wrap="square" lIns="121900" tIns="121900" rIns="121900" bIns="121900" anchor="t" anchorCtr="0">
            <a:spAutoFit/>
          </a:bodyPr>
          <a:lstStyle/>
          <a:p>
            <a:pPr fontAlgn="base"/>
            <a:r>
              <a:rPr lang="en-US" sz="1467">
                <a:solidFill>
                  <a:schemeClr val="accent2"/>
                </a:solidFill>
                <a:latin typeface="Source Sans Pro"/>
                <a:ea typeface="Source Sans Pro"/>
              </a:rPr>
              <a:t>get the latest information</a:t>
            </a:r>
          </a:p>
        </p:txBody>
      </p:sp>
      <p:sp>
        <p:nvSpPr>
          <p:cNvPr id="12" name="Speech Bubble: Rectangle 11">
            <a:extLst>
              <a:ext uri="{FF2B5EF4-FFF2-40B4-BE49-F238E27FC236}">
                <a16:creationId xmlns:a16="http://schemas.microsoft.com/office/drawing/2014/main" id="{870AD989-70A2-48CC-9EC3-E3422E872D47}"/>
              </a:ext>
            </a:extLst>
          </p:cNvPr>
          <p:cNvSpPr/>
          <p:nvPr/>
        </p:nvSpPr>
        <p:spPr>
          <a:xfrm>
            <a:off x="6299627" y="2919080"/>
            <a:ext cx="2779059" cy="1823357"/>
          </a:xfrm>
          <a:prstGeom prst="wedgeRectCallout">
            <a:avLst>
              <a:gd name="adj1" fmla="val 64005"/>
              <a:gd name="adj2" fmla="val -21716"/>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3" name="Speech Bubble: Rectangle 12">
            <a:extLst>
              <a:ext uri="{FF2B5EF4-FFF2-40B4-BE49-F238E27FC236}">
                <a16:creationId xmlns:a16="http://schemas.microsoft.com/office/drawing/2014/main" id="{354A8912-C36F-4A23-AA8B-5A74B2798989}"/>
              </a:ext>
            </a:extLst>
          </p:cNvPr>
          <p:cNvSpPr/>
          <p:nvPr/>
        </p:nvSpPr>
        <p:spPr>
          <a:xfrm>
            <a:off x="8069802" y="4783619"/>
            <a:ext cx="935606" cy="272048"/>
          </a:xfrm>
          <a:prstGeom prst="wedgeRectCallout">
            <a:avLst>
              <a:gd name="adj1" fmla="val 92158"/>
              <a:gd name="adj2" fmla="val 26304"/>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4" name="Slide Number Placeholder 1">
            <a:extLst>
              <a:ext uri="{FF2B5EF4-FFF2-40B4-BE49-F238E27FC236}">
                <a16:creationId xmlns:a16="http://schemas.microsoft.com/office/drawing/2014/main" id="{925A0B09-F7E1-41BE-9D9D-22C1EE1D4A3F}"/>
              </a:ext>
            </a:extLst>
          </p:cNvPr>
          <p:cNvSpPr txBox="1">
            <a:spLocks/>
          </p:cNvSpPr>
          <p:nvPr/>
        </p:nvSpPr>
        <p:spPr>
          <a:xfrm>
            <a:off x="11570399" y="6364129"/>
            <a:ext cx="275200" cy="27680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bg2"/>
                </a:solidFill>
                <a:latin typeface="Source Sans Pro" panose="020B0503030403020204" pitchFamily="34" charset="0"/>
                <a:ea typeface="Source Sans Pro" panose="020B050303040302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a:t>
            </a:fld>
            <a:endParaRPr lang="en-US"/>
          </a:p>
        </p:txBody>
      </p:sp>
      <p:sp>
        <p:nvSpPr>
          <p:cNvPr id="15" name="Speech Bubble: Rectangle 14">
            <a:extLst>
              <a:ext uri="{FF2B5EF4-FFF2-40B4-BE49-F238E27FC236}">
                <a16:creationId xmlns:a16="http://schemas.microsoft.com/office/drawing/2014/main" id="{7EC9447C-4D24-458E-8339-46774EFD2CE2}"/>
              </a:ext>
            </a:extLst>
          </p:cNvPr>
          <p:cNvSpPr/>
          <p:nvPr/>
        </p:nvSpPr>
        <p:spPr>
          <a:xfrm>
            <a:off x="6299626" y="932435"/>
            <a:ext cx="2661131" cy="1487715"/>
          </a:xfrm>
          <a:prstGeom prst="wedgeRectCallout">
            <a:avLst>
              <a:gd name="adj1" fmla="val 64005"/>
              <a:gd name="adj2" fmla="val -21716"/>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6" name="Speech Bubble: Rectangle 15">
            <a:extLst>
              <a:ext uri="{FF2B5EF4-FFF2-40B4-BE49-F238E27FC236}">
                <a16:creationId xmlns:a16="http://schemas.microsoft.com/office/drawing/2014/main" id="{1E0F9206-4926-414B-B6DA-15772701C3BC}"/>
              </a:ext>
            </a:extLst>
          </p:cNvPr>
          <p:cNvSpPr/>
          <p:nvPr/>
        </p:nvSpPr>
        <p:spPr>
          <a:xfrm>
            <a:off x="6296102" y="5200905"/>
            <a:ext cx="2709304" cy="934261"/>
          </a:xfrm>
          <a:prstGeom prst="wedgeRectCallout">
            <a:avLst>
              <a:gd name="adj1" fmla="val 92158"/>
              <a:gd name="adj2" fmla="val 26304"/>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7" name="Google Shape;393;p78">
            <a:extLst>
              <a:ext uri="{FF2B5EF4-FFF2-40B4-BE49-F238E27FC236}">
                <a16:creationId xmlns:a16="http://schemas.microsoft.com/office/drawing/2014/main" id="{8FEDC86C-01E6-49AA-AB1C-1C97CB0CEC07}"/>
              </a:ext>
            </a:extLst>
          </p:cNvPr>
          <p:cNvSpPr txBox="1"/>
          <p:nvPr/>
        </p:nvSpPr>
        <p:spPr>
          <a:xfrm>
            <a:off x="9535466" y="71926"/>
            <a:ext cx="2319207" cy="923482"/>
          </a:xfrm>
          <a:prstGeom prst="rect">
            <a:avLst/>
          </a:prstGeom>
          <a:noFill/>
          <a:ln w="6350">
            <a:noFill/>
          </a:ln>
        </p:spPr>
        <p:txBody>
          <a:bodyPr spcFirstLastPara="1" wrap="square" lIns="121900" tIns="121900" rIns="121900" bIns="121900" anchor="t" anchorCtr="0">
            <a:spAutoFit/>
          </a:bodyPr>
          <a:lstStyle/>
          <a:p>
            <a:r>
              <a:rPr lang="en-US" sz="1467">
                <a:solidFill>
                  <a:schemeClr val="accent2"/>
                </a:solidFill>
                <a:latin typeface="Source Sans Pro"/>
                <a:ea typeface="Source Sans Pro"/>
              </a:rPr>
              <a:t>Helping Veterans and beneficiaries….</a:t>
            </a:r>
            <a:endParaRPr lang="en-US" sz="1467">
              <a:solidFill>
                <a:schemeClr val="accent2"/>
              </a:solidFill>
              <a:ea typeface="Source Sans Pro"/>
            </a:endParaRPr>
          </a:p>
          <a:p>
            <a:pPr algn="l"/>
            <a:endParaRPr lang="en-US" sz="1467">
              <a:solidFill>
                <a:schemeClr val="accent2"/>
              </a:solidFill>
              <a:latin typeface="Source Sans Pro"/>
              <a:ea typeface="Source Sans Pro"/>
            </a:endParaRPr>
          </a:p>
        </p:txBody>
      </p:sp>
    </p:spTree>
    <p:extLst>
      <p:ext uri="{BB962C8B-B14F-4D97-AF65-F5344CB8AC3E}">
        <p14:creationId xmlns:p14="http://schemas.microsoft.com/office/powerpoint/2010/main" val="2015922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CCD90-0B13-40B7-9CB9-FD00D5A1A580}"/>
              </a:ext>
            </a:extLst>
          </p:cNvPr>
          <p:cNvSpPr>
            <a:spLocks noGrp="1"/>
          </p:cNvSpPr>
          <p:nvPr>
            <p:ph type="title"/>
          </p:nvPr>
        </p:nvSpPr>
        <p:spPr/>
        <p:txBody>
          <a:bodyPr>
            <a:normAutofit/>
          </a:bodyPr>
          <a:lstStyle/>
          <a:p>
            <a:r>
              <a:rPr lang="en-US" sz="2800"/>
              <a:t>VA.gov evolution since 2018</a:t>
            </a:r>
          </a:p>
        </p:txBody>
      </p:sp>
      <p:sp>
        <p:nvSpPr>
          <p:cNvPr id="5" name="Content Placeholder 4">
            <a:extLst>
              <a:ext uri="{FF2B5EF4-FFF2-40B4-BE49-F238E27FC236}">
                <a16:creationId xmlns:a16="http://schemas.microsoft.com/office/drawing/2014/main" id="{CBA5B76D-EFA2-45B9-805B-0F9420252C4F}"/>
              </a:ext>
            </a:extLst>
          </p:cNvPr>
          <p:cNvSpPr>
            <a:spLocks noGrp="1"/>
          </p:cNvSpPr>
          <p:nvPr>
            <p:ph idx="1"/>
          </p:nvPr>
        </p:nvSpPr>
        <p:spPr>
          <a:xfrm>
            <a:off x="609600" y="1701801"/>
            <a:ext cx="5202762" cy="4470400"/>
          </a:xfrm>
        </p:spPr>
        <p:txBody>
          <a:bodyPr>
            <a:normAutofit fontScale="92500" lnSpcReduction="20000"/>
          </a:bodyPr>
          <a:lstStyle/>
          <a:p>
            <a:pPr marL="0" indent="0">
              <a:buNone/>
            </a:pPr>
            <a:r>
              <a:rPr lang="en-US"/>
              <a:t>The landscape of available VA benefits and programs has expanded and evolved since launch in 2018. </a:t>
            </a:r>
          </a:p>
          <a:p>
            <a:pPr marL="0" indent="0">
              <a:buNone/>
            </a:pPr>
            <a:br>
              <a:rPr lang="en-US"/>
            </a:br>
            <a:r>
              <a:rPr lang="en-US"/>
              <a:t>Veterans have evolved, too. They are now beginning to understand the benefits of logging in.</a:t>
            </a:r>
            <a:br>
              <a:rPr lang="en-US"/>
            </a:br>
            <a:br>
              <a:rPr lang="en-US"/>
            </a:br>
            <a:r>
              <a:rPr lang="en-US"/>
              <a:t>The VA.gov homepage should reflect the evolution of our Veterans and their needs. </a:t>
            </a:r>
          </a:p>
        </p:txBody>
      </p:sp>
      <p:sp>
        <p:nvSpPr>
          <p:cNvPr id="6" name="Text Placeholder 5">
            <a:extLst>
              <a:ext uri="{FF2B5EF4-FFF2-40B4-BE49-F238E27FC236}">
                <a16:creationId xmlns:a16="http://schemas.microsoft.com/office/drawing/2014/main" id="{8A17AC6A-0069-4B7A-BB99-51787BB78380}"/>
              </a:ext>
            </a:extLst>
          </p:cNvPr>
          <p:cNvSpPr>
            <a:spLocks noGrp="1"/>
          </p:cNvSpPr>
          <p:nvPr>
            <p:ph type="body" sz="quarter" idx="13"/>
          </p:nvPr>
        </p:nvSpPr>
        <p:spPr/>
        <p:txBody>
          <a:bodyPr/>
          <a:lstStyle/>
          <a:p>
            <a:r>
              <a:rPr lang="en-US"/>
              <a:t>Homepage Refresh - Background</a:t>
            </a:r>
          </a:p>
          <a:p>
            <a:endParaRPr lang="en-US"/>
          </a:p>
        </p:txBody>
      </p:sp>
      <p:sp>
        <p:nvSpPr>
          <p:cNvPr id="21" name="Slide Number Placeholder 3">
            <a:extLst>
              <a:ext uri="{FF2B5EF4-FFF2-40B4-BE49-F238E27FC236}">
                <a16:creationId xmlns:a16="http://schemas.microsoft.com/office/drawing/2014/main" id="{EB3D2261-82CA-435E-B80A-9C15B77C3D1C}"/>
              </a:ext>
            </a:extLst>
          </p:cNvPr>
          <p:cNvSpPr>
            <a:spLocks noGrp="1"/>
          </p:cNvSpPr>
          <p:nvPr>
            <p:ph type="sldNum" idx="12"/>
          </p:nvPr>
        </p:nvSpPr>
        <p:spPr>
          <a:xfrm>
            <a:off x="11307328" y="6400415"/>
            <a:ext cx="275200" cy="276800"/>
          </a:xfrm>
        </p:spPr>
        <p:txBody>
          <a:bodyPr>
            <a:normAutofit/>
          </a:bodyPr>
          <a:lstStyle/>
          <a:p>
            <a:fld id="{00000000-1234-1234-1234-123412341234}" type="slidenum">
              <a:rPr lang="en"/>
              <a:t>6</a:t>
            </a:fld>
            <a:endParaRPr lang="en-US"/>
          </a:p>
        </p:txBody>
      </p:sp>
      <p:pic>
        <p:nvPicPr>
          <p:cNvPr id="23" name="Picture 6">
            <a:extLst>
              <a:ext uri="{FF2B5EF4-FFF2-40B4-BE49-F238E27FC236}">
                <a16:creationId xmlns:a16="http://schemas.microsoft.com/office/drawing/2014/main" id="{8BD71DEC-DFA2-4601-B5C4-AF68FB8B3F3E}"/>
              </a:ext>
            </a:extLst>
          </p:cNvPr>
          <p:cNvPicPr>
            <a:picLocks noChangeAspect="1"/>
          </p:cNvPicPr>
          <p:nvPr/>
        </p:nvPicPr>
        <p:blipFill>
          <a:blip r:embed="rId3"/>
          <a:stretch>
            <a:fillRect/>
          </a:stretch>
        </p:blipFill>
        <p:spPr>
          <a:xfrm>
            <a:off x="6890540" y="599931"/>
            <a:ext cx="3657600" cy="3864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3">
            <a:extLst>
              <a:ext uri="{FF2B5EF4-FFF2-40B4-BE49-F238E27FC236}">
                <a16:creationId xmlns:a16="http://schemas.microsoft.com/office/drawing/2014/main" id="{CF35F17D-7B9E-4E14-A6B1-92E3CD0ECEF4}"/>
              </a:ext>
            </a:extLst>
          </p:cNvPr>
          <p:cNvPicPr>
            <a:picLocks noChangeAspect="1"/>
          </p:cNvPicPr>
          <p:nvPr/>
        </p:nvPicPr>
        <p:blipFill>
          <a:blip r:embed="rId4"/>
          <a:stretch>
            <a:fillRect/>
          </a:stretch>
        </p:blipFill>
        <p:spPr>
          <a:xfrm>
            <a:off x="8692567" y="3080290"/>
            <a:ext cx="3153032" cy="1982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7">
            <a:extLst>
              <a:ext uri="{FF2B5EF4-FFF2-40B4-BE49-F238E27FC236}">
                <a16:creationId xmlns:a16="http://schemas.microsoft.com/office/drawing/2014/main" id="{8A2CBC10-E790-438D-872F-52B6FB67C10B}"/>
              </a:ext>
            </a:extLst>
          </p:cNvPr>
          <p:cNvPicPr>
            <a:picLocks noChangeAspect="1"/>
          </p:cNvPicPr>
          <p:nvPr/>
        </p:nvPicPr>
        <p:blipFill>
          <a:blip r:embed="rId5"/>
          <a:stretch>
            <a:fillRect/>
          </a:stretch>
        </p:blipFill>
        <p:spPr>
          <a:xfrm>
            <a:off x="7559864" y="4034162"/>
            <a:ext cx="3657600" cy="2062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8">
            <a:extLst>
              <a:ext uri="{FF2B5EF4-FFF2-40B4-BE49-F238E27FC236}">
                <a16:creationId xmlns:a16="http://schemas.microsoft.com/office/drawing/2014/main" id="{02617A25-A51A-44B8-AB6A-F6425324FA84}"/>
              </a:ext>
            </a:extLst>
          </p:cNvPr>
          <p:cNvPicPr>
            <a:picLocks noChangeAspect="1"/>
          </p:cNvPicPr>
          <p:nvPr/>
        </p:nvPicPr>
        <p:blipFill>
          <a:blip r:embed="rId6"/>
          <a:stretch>
            <a:fillRect/>
          </a:stretch>
        </p:blipFill>
        <p:spPr>
          <a:xfrm>
            <a:off x="9392782" y="388640"/>
            <a:ext cx="2380736" cy="2309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
            <a:extLst>
              <a:ext uri="{FF2B5EF4-FFF2-40B4-BE49-F238E27FC236}">
                <a16:creationId xmlns:a16="http://schemas.microsoft.com/office/drawing/2014/main" id="{4A5DFCDF-6477-428A-9211-BDAE1EA1513B}"/>
              </a:ext>
            </a:extLst>
          </p:cNvPr>
          <p:cNvPicPr>
            <a:picLocks noChangeAspect="1"/>
          </p:cNvPicPr>
          <p:nvPr/>
        </p:nvPicPr>
        <p:blipFill>
          <a:blip r:embed="rId7"/>
          <a:stretch>
            <a:fillRect/>
          </a:stretch>
        </p:blipFill>
        <p:spPr>
          <a:xfrm>
            <a:off x="8960296" y="1983053"/>
            <a:ext cx="2205683" cy="11085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3560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6" name="Picture 5">
            <a:extLst>
              <a:ext uri="{FF2B5EF4-FFF2-40B4-BE49-F238E27FC236}">
                <a16:creationId xmlns:a16="http://schemas.microsoft.com/office/drawing/2014/main" id="{4B5F625A-F863-4FE9-A971-AF5129B85E84}"/>
              </a:ext>
            </a:extLst>
          </p:cNvPr>
          <p:cNvPicPr>
            <a:picLocks noChangeAspect="1"/>
          </p:cNvPicPr>
          <p:nvPr/>
        </p:nvPicPr>
        <p:blipFill>
          <a:blip r:embed="rId3"/>
          <a:stretch>
            <a:fillRect/>
          </a:stretch>
        </p:blipFill>
        <p:spPr>
          <a:xfrm>
            <a:off x="4834781" y="1629425"/>
            <a:ext cx="6877371" cy="4410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566708FE-5A0A-4478-BA39-289D3E4C8FA4}"/>
              </a:ext>
            </a:extLst>
          </p:cNvPr>
          <p:cNvSpPr/>
          <p:nvPr/>
        </p:nvSpPr>
        <p:spPr>
          <a:xfrm>
            <a:off x="5431196" y="5317126"/>
            <a:ext cx="5877856" cy="7129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4" name="TextBox 13">
            <a:extLst>
              <a:ext uri="{FF2B5EF4-FFF2-40B4-BE49-F238E27FC236}">
                <a16:creationId xmlns:a16="http://schemas.microsoft.com/office/drawing/2014/main" id="{DEA9DDF5-2568-4541-8ACF-944BDE99ED44}"/>
              </a:ext>
            </a:extLst>
          </p:cNvPr>
          <p:cNvSpPr txBox="1"/>
          <p:nvPr/>
        </p:nvSpPr>
        <p:spPr>
          <a:xfrm>
            <a:off x="567445" y="1211366"/>
            <a:ext cx="3690225" cy="2975110"/>
          </a:xfrm>
          <a:prstGeom prst="rect">
            <a:avLst/>
          </a:prstGeom>
          <a:noFill/>
        </p:spPr>
        <p:txBody>
          <a:bodyPr wrap="square" lIns="121920" tIns="60960" rIns="121920" bIns="60960" rtlCol="0" anchor="t">
            <a:spAutoFit/>
          </a:bodyPr>
          <a:lstStyle/>
          <a:p>
            <a:pPr>
              <a:spcBef>
                <a:spcPct val="0"/>
              </a:spcBef>
              <a:spcAft>
                <a:spcPct val="0"/>
              </a:spcAft>
            </a:pPr>
            <a:r>
              <a:rPr lang="en-US" sz="2000">
                <a:latin typeface="Source Sans Pro"/>
                <a:ea typeface="Source Sans Pro"/>
              </a:rPr>
              <a:t>Veterans tend to focus on a single area of the homepage, usually the top four boxes. </a:t>
            </a:r>
            <a:endParaRPr lang="en-US" sz="2000">
              <a:latin typeface="Source Sans Pro"/>
            </a:endParaRPr>
          </a:p>
          <a:p>
            <a:pPr>
              <a:spcBef>
                <a:spcPct val="0"/>
              </a:spcBef>
              <a:spcAft>
                <a:spcPct val="0"/>
              </a:spcAft>
            </a:pPr>
            <a:endParaRPr lang="en-US" sz="2000">
              <a:latin typeface="Source Sans Pro"/>
              <a:ea typeface="Source Sans Pro" panose="020B0503030403020204" pitchFamily="34" charset="0"/>
            </a:endParaRPr>
          </a:p>
          <a:p>
            <a:pPr>
              <a:spcBef>
                <a:spcPct val="0"/>
              </a:spcBef>
              <a:spcAft>
                <a:spcPct val="0"/>
              </a:spcAft>
            </a:pPr>
            <a:r>
              <a:rPr lang="en-US" sz="2000">
                <a:latin typeface="Source Sans Pro"/>
                <a:ea typeface="Source Sans Pro"/>
              </a:rPr>
              <a:t>There is lower engagement with content below the portraits, serving as a “false bottom.”</a:t>
            </a:r>
          </a:p>
          <a:p>
            <a:endParaRPr lang="en-US" sz="2533" b="1">
              <a:solidFill>
                <a:srgbClr val="0070BC"/>
              </a:solidFill>
              <a:latin typeface="Bitter"/>
              <a:ea typeface="Source Sans Pro" panose="020B0503030403020204" pitchFamily="34" charset="0"/>
            </a:endParaRPr>
          </a:p>
        </p:txBody>
      </p:sp>
      <p:pic>
        <p:nvPicPr>
          <p:cNvPr id="2" name="Picture 2">
            <a:extLst>
              <a:ext uri="{FF2B5EF4-FFF2-40B4-BE49-F238E27FC236}">
                <a16:creationId xmlns:a16="http://schemas.microsoft.com/office/drawing/2014/main" id="{9D39C88B-41CD-A344-80D9-51AC0C5F3D6B}"/>
              </a:ext>
            </a:extLst>
          </p:cNvPr>
          <p:cNvPicPr>
            <a:picLocks noChangeAspect="1"/>
          </p:cNvPicPr>
          <p:nvPr/>
        </p:nvPicPr>
        <p:blipFill>
          <a:blip r:embed="rId4"/>
          <a:stretch>
            <a:fillRect/>
          </a:stretch>
        </p:blipFill>
        <p:spPr>
          <a:xfrm>
            <a:off x="572647" y="4378513"/>
            <a:ext cx="3657600" cy="1644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71C4E5EA-3C21-12D6-5F92-AFE5901AF9F0}"/>
              </a:ext>
            </a:extLst>
          </p:cNvPr>
          <p:cNvSpPr>
            <a:spLocks noGrp="1"/>
          </p:cNvSpPr>
          <p:nvPr>
            <p:ph type="sldNum" idx="12"/>
          </p:nvPr>
        </p:nvSpPr>
        <p:spPr/>
        <p:txBody>
          <a:bodyPr>
            <a:normAutofit/>
          </a:bodyPr>
          <a:lstStyle/>
          <a:p>
            <a:fld id="{00000000-1234-1234-1234-123412341234}" type="slidenum">
              <a:rPr lang="en"/>
              <a:t>7</a:t>
            </a:fld>
            <a:endParaRPr lang="en-US"/>
          </a:p>
        </p:txBody>
      </p:sp>
      <p:sp>
        <p:nvSpPr>
          <p:cNvPr id="10" name="Title 1">
            <a:extLst>
              <a:ext uri="{FF2B5EF4-FFF2-40B4-BE49-F238E27FC236}">
                <a16:creationId xmlns:a16="http://schemas.microsoft.com/office/drawing/2014/main" id="{339A2B00-F8B2-4A82-9292-FA516A94F160}"/>
              </a:ext>
            </a:extLst>
          </p:cNvPr>
          <p:cNvSpPr>
            <a:spLocks noGrp="1"/>
          </p:cNvSpPr>
          <p:nvPr>
            <p:ph type="title"/>
          </p:nvPr>
        </p:nvSpPr>
        <p:spPr>
          <a:xfrm>
            <a:off x="609600" y="685801"/>
            <a:ext cx="10058400" cy="839787"/>
          </a:xfrm>
        </p:spPr>
        <p:txBody>
          <a:bodyPr>
            <a:normAutofit/>
          </a:bodyPr>
          <a:lstStyle/>
          <a:p>
            <a:r>
              <a:rPr lang="en-US" sz="2800">
                <a:latin typeface="Source Sans Pro"/>
                <a:ea typeface="Source Sans Pro"/>
              </a:rPr>
              <a:t>Veteran use of the homepage</a:t>
            </a:r>
            <a:endParaRPr lang="en-US" sz="2800"/>
          </a:p>
        </p:txBody>
      </p:sp>
      <p:sp>
        <p:nvSpPr>
          <p:cNvPr id="16" name="Text Placeholder 7">
            <a:extLst>
              <a:ext uri="{FF2B5EF4-FFF2-40B4-BE49-F238E27FC236}">
                <a16:creationId xmlns:a16="http://schemas.microsoft.com/office/drawing/2014/main" id="{C952CB42-8FDE-41D7-80E9-6644B0EA2923}"/>
              </a:ext>
            </a:extLst>
          </p:cNvPr>
          <p:cNvSpPr txBox="1">
            <a:spLocks/>
          </p:cNvSpPr>
          <p:nvPr/>
        </p:nvSpPr>
        <p:spPr>
          <a:xfrm>
            <a:off x="609600" y="330200"/>
            <a:ext cx="10058400" cy="355600"/>
          </a:xfrm>
          <a:prstGeom prst="rect">
            <a:avLst/>
          </a:prstGeom>
        </p:spPr>
        <p:txBody>
          <a:bodyPr/>
          <a:lstStyle>
            <a:lvl1pPr marL="304784"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1pPr>
            <a:lvl2pPr marL="755866"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2pPr>
            <a:lvl3pPr marL="1219140"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3pPr>
            <a:lvl4pPr marL="1670221"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4pPr>
            <a:lvl5pPr marL="2133493" indent="-304784" algn="l" defTabSz="914354" rtl="0" eaLnBrk="1" latinLnBrk="0" hangingPunct="1">
              <a:lnSpc>
                <a:spcPct val="120000"/>
              </a:lnSpc>
              <a:spcBef>
                <a:spcPts val="0"/>
              </a:spcBef>
              <a:spcAft>
                <a:spcPts val="800"/>
              </a:spcAft>
              <a:buFont typeface="Arial" panose="020B0604020202020204" pitchFamily="34" charset="0"/>
              <a:buChar char="•"/>
              <a:defRPr sz="2667" kern="1200">
                <a:solidFill>
                  <a:schemeClr val="tx2"/>
                </a:solidFill>
                <a:latin typeface="Source Sans Pro" panose="020B0503030403020204" pitchFamily="34" charset="0"/>
                <a:ea typeface="Source Sans Pro" panose="020B0503030403020204" pitchFamily="34"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cap="all" spc="67">
                <a:solidFill>
                  <a:schemeClr val="bg2"/>
                </a:solidFill>
              </a:rPr>
              <a:t>Homepage Refresh - Background</a:t>
            </a:r>
          </a:p>
        </p:txBody>
      </p:sp>
    </p:spTree>
    <p:extLst>
      <p:ext uri="{BB962C8B-B14F-4D97-AF65-F5344CB8AC3E}">
        <p14:creationId xmlns:p14="http://schemas.microsoft.com/office/powerpoint/2010/main" val="352183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D022-B07E-54F4-4899-E48AC2F8B47D}"/>
              </a:ext>
            </a:extLst>
          </p:cNvPr>
          <p:cNvSpPr>
            <a:spLocks noGrp="1"/>
          </p:cNvSpPr>
          <p:nvPr>
            <p:ph type="title"/>
          </p:nvPr>
        </p:nvSpPr>
        <p:spPr/>
        <p:txBody>
          <a:bodyPr>
            <a:normAutofit/>
          </a:bodyPr>
          <a:lstStyle/>
          <a:p>
            <a:r>
              <a:rPr lang="en-US" sz="2800">
                <a:latin typeface="Source Sans Pro"/>
                <a:ea typeface="Source Sans Pro"/>
              </a:rPr>
              <a:t>Task completion</a:t>
            </a:r>
            <a:endParaRPr lang="en-US" sz="2800"/>
          </a:p>
        </p:txBody>
      </p:sp>
      <p:sp>
        <p:nvSpPr>
          <p:cNvPr id="4" name="Content Placeholder 3">
            <a:extLst>
              <a:ext uri="{FF2B5EF4-FFF2-40B4-BE49-F238E27FC236}">
                <a16:creationId xmlns:a16="http://schemas.microsoft.com/office/drawing/2014/main" id="{22D2A88D-3F29-C5D5-3750-140C216153A8}"/>
              </a:ext>
            </a:extLst>
          </p:cNvPr>
          <p:cNvSpPr>
            <a:spLocks noGrp="1"/>
          </p:cNvSpPr>
          <p:nvPr>
            <p:ph sz="half" idx="1"/>
          </p:nvPr>
        </p:nvSpPr>
        <p:spPr>
          <a:xfrm>
            <a:off x="609600" y="1402673"/>
            <a:ext cx="4013201" cy="4774294"/>
          </a:xfrm>
        </p:spPr>
        <p:txBody>
          <a:bodyPr vert="horz" lIns="91440" tIns="45720" rIns="91440" bIns="45720" rtlCol="0" anchor="t">
            <a:normAutofit/>
          </a:bodyPr>
          <a:lstStyle/>
          <a:p>
            <a:pPr marL="0" indent="0">
              <a:spcBef>
                <a:spcPct val="0"/>
              </a:spcBef>
              <a:spcAft>
                <a:spcPct val="0"/>
              </a:spcAft>
              <a:buNone/>
            </a:pPr>
            <a:r>
              <a:rPr lang="en-US" sz="1800">
                <a:latin typeface="Source Sans Pro"/>
                <a:ea typeface="Source Sans Pro"/>
              </a:rPr>
              <a:t>A few tasks get most of the traffic:</a:t>
            </a:r>
            <a:br>
              <a:rPr lang="en-US" sz="1800">
                <a:latin typeface="Source Sans Pro"/>
                <a:ea typeface="Source Sans Pro"/>
              </a:rPr>
            </a:br>
            <a:endParaRPr lang="en-US" sz="1800">
              <a:latin typeface="Source Sans Pro"/>
              <a:ea typeface="Source Sans Pro"/>
            </a:endParaRPr>
          </a:p>
          <a:p>
            <a:pPr>
              <a:spcBef>
                <a:spcPct val="0"/>
              </a:spcBef>
              <a:spcAft>
                <a:spcPct val="0"/>
              </a:spcAft>
            </a:pPr>
            <a:r>
              <a:rPr lang="en-US" sz="1800">
                <a:latin typeface="Source Sans Pro"/>
                <a:ea typeface="Source Sans Pro"/>
              </a:rPr>
              <a:t>Refill and track your prescriptions</a:t>
            </a:r>
          </a:p>
          <a:p>
            <a:pPr>
              <a:spcBef>
                <a:spcPct val="0"/>
              </a:spcBef>
              <a:spcAft>
                <a:spcPct val="0"/>
              </a:spcAft>
            </a:pPr>
            <a:r>
              <a:rPr lang="en-US" sz="1800">
                <a:latin typeface="Source Sans Pro"/>
                <a:ea typeface="Source Sans Pro"/>
              </a:rPr>
              <a:t>Check your claim or appeal status</a:t>
            </a:r>
          </a:p>
          <a:p>
            <a:pPr>
              <a:spcBef>
                <a:spcPct val="0"/>
              </a:spcBef>
              <a:spcAft>
                <a:spcPct val="0"/>
              </a:spcAft>
            </a:pPr>
            <a:r>
              <a:rPr lang="en-US" sz="1800">
                <a:latin typeface="Source Sans Pro"/>
                <a:ea typeface="Source Sans Pro"/>
              </a:rPr>
              <a:t>View your payment history</a:t>
            </a:r>
          </a:p>
          <a:p>
            <a:pPr>
              <a:spcBef>
                <a:spcPct val="0"/>
              </a:spcBef>
              <a:spcAft>
                <a:spcPct val="0"/>
              </a:spcAft>
            </a:pPr>
            <a:r>
              <a:rPr lang="en-US" sz="1800">
                <a:latin typeface="Source Sans Pro"/>
                <a:ea typeface="Source Sans Pro"/>
              </a:rPr>
              <a:t>Download your benefit letters </a:t>
            </a:r>
            <a:endParaRPr lang="en-US" sz="1800">
              <a:latin typeface="Source Sans Pro"/>
            </a:endParaRPr>
          </a:p>
          <a:p>
            <a:pPr>
              <a:spcBef>
                <a:spcPct val="0"/>
              </a:spcBef>
              <a:spcAft>
                <a:spcPct val="0"/>
              </a:spcAft>
            </a:pPr>
            <a:endParaRPr lang="en-US" sz="1800">
              <a:latin typeface="Source Sans Pro" panose="020B0503030403020204" pitchFamily="34" charset="0"/>
              <a:ea typeface="Source Sans Pro" panose="020B0503030403020204" pitchFamily="34" charset="0"/>
            </a:endParaRPr>
          </a:p>
          <a:p>
            <a:pPr marL="0" indent="0">
              <a:spcBef>
                <a:spcPct val="0"/>
              </a:spcBef>
              <a:spcAft>
                <a:spcPct val="0"/>
              </a:spcAft>
              <a:buNone/>
            </a:pPr>
            <a:r>
              <a:rPr lang="en-US" sz="1800">
                <a:latin typeface="Source Sans Pro"/>
                <a:ea typeface="Source Sans Pro"/>
              </a:rPr>
              <a:t>Despite this task-heavy design, some tasks are still difficult to complete. </a:t>
            </a:r>
            <a:endParaRPr lang="en-US" sz="1800">
              <a:latin typeface="Source Sans Pro"/>
              <a:ea typeface="Source Sans Pro" panose="020B0503030403020204" pitchFamily="34" charset="0"/>
            </a:endParaRPr>
          </a:p>
        </p:txBody>
      </p:sp>
      <p:sp>
        <p:nvSpPr>
          <p:cNvPr id="3" name="Slide Number Placeholder 2">
            <a:extLst>
              <a:ext uri="{FF2B5EF4-FFF2-40B4-BE49-F238E27FC236}">
                <a16:creationId xmlns:a16="http://schemas.microsoft.com/office/drawing/2014/main" id="{28F5E6C4-60C4-0CF3-3402-F244E260C768}"/>
              </a:ext>
            </a:extLst>
          </p:cNvPr>
          <p:cNvSpPr>
            <a:spLocks noGrp="1"/>
          </p:cNvSpPr>
          <p:nvPr>
            <p:ph type="sldNum" sz="quarter" idx="12"/>
          </p:nvPr>
        </p:nvSpPr>
        <p:spPr/>
        <p:txBody>
          <a:bodyPr/>
          <a:lstStyle/>
          <a:p>
            <a:fld id="{C9F7588F-6348-F24B-A92C-146CC9ED7FC5}" type="slidenum">
              <a:rPr lang="en-US" smtClean="0"/>
              <a:pPr/>
              <a:t>8</a:t>
            </a:fld>
            <a:endParaRPr lang="en-US"/>
          </a:p>
        </p:txBody>
      </p:sp>
      <p:sp>
        <p:nvSpPr>
          <p:cNvPr id="8" name="Text Placeholder 7">
            <a:extLst>
              <a:ext uri="{FF2B5EF4-FFF2-40B4-BE49-F238E27FC236}">
                <a16:creationId xmlns:a16="http://schemas.microsoft.com/office/drawing/2014/main" id="{9ECA0690-6B24-DEA2-7B8F-E5F89E668FF8}"/>
              </a:ext>
            </a:extLst>
          </p:cNvPr>
          <p:cNvSpPr>
            <a:spLocks noGrp="1"/>
          </p:cNvSpPr>
          <p:nvPr>
            <p:ph type="body" sz="quarter" idx="13"/>
          </p:nvPr>
        </p:nvSpPr>
        <p:spPr/>
        <p:txBody>
          <a:bodyPr/>
          <a:lstStyle/>
          <a:p>
            <a:r>
              <a:rPr lang="en-US"/>
              <a:t>Homepage Refresh - Background</a:t>
            </a:r>
          </a:p>
        </p:txBody>
      </p:sp>
      <p:pic>
        <p:nvPicPr>
          <p:cNvPr id="12" name="Picture 11">
            <a:extLst>
              <a:ext uri="{FF2B5EF4-FFF2-40B4-BE49-F238E27FC236}">
                <a16:creationId xmlns:a16="http://schemas.microsoft.com/office/drawing/2014/main" id="{032372AD-ABF7-4E92-A71B-DF0FA62CB6F1}"/>
              </a:ext>
            </a:extLst>
          </p:cNvPr>
          <p:cNvPicPr>
            <a:picLocks noChangeAspect="1"/>
          </p:cNvPicPr>
          <p:nvPr/>
        </p:nvPicPr>
        <p:blipFill>
          <a:blip r:embed="rId3"/>
          <a:stretch>
            <a:fillRect/>
          </a:stretch>
        </p:blipFill>
        <p:spPr>
          <a:xfrm>
            <a:off x="4834781" y="1309877"/>
            <a:ext cx="6877371" cy="4410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32A9F2A7-A5F9-4891-A9EF-B2936BF180CE}"/>
              </a:ext>
            </a:extLst>
          </p:cNvPr>
          <p:cNvSpPr/>
          <p:nvPr/>
        </p:nvSpPr>
        <p:spPr>
          <a:xfrm>
            <a:off x="6268995" y="2870885"/>
            <a:ext cx="1132703" cy="133867"/>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19" name="Rectangle 18">
            <a:extLst>
              <a:ext uri="{FF2B5EF4-FFF2-40B4-BE49-F238E27FC236}">
                <a16:creationId xmlns:a16="http://schemas.microsoft.com/office/drawing/2014/main" id="{874161C0-E637-43C4-BCD7-165E8F034B2F}"/>
              </a:ext>
            </a:extLst>
          </p:cNvPr>
          <p:cNvSpPr/>
          <p:nvPr/>
        </p:nvSpPr>
        <p:spPr>
          <a:xfrm>
            <a:off x="8379941" y="4312507"/>
            <a:ext cx="1132703" cy="133867"/>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20" name="Rectangle 19">
            <a:extLst>
              <a:ext uri="{FF2B5EF4-FFF2-40B4-BE49-F238E27FC236}">
                <a16:creationId xmlns:a16="http://schemas.microsoft.com/office/drawing/2014/main" id="{211DBCF6-B57E-48DA-B578-66B4F27AAD9E}"/>
              </a:ext>
            </a:extLst>
          </p:cNvPr>
          <p:cNvSpPr/>
          <p:nvPr/>
        </p:nvSpPr>
        <p:spPr>
          <a:xfrm>
            <a:off x="8379939" y="2870884"/>
            <a:ext cx="1132703" cy="133867"/>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
        <p:nvSpPr>
          <p:cNvPr id="21" name="Rectangle 20">
            <a:extLst>
              <a:ext uri="{FF2B5EF4-FFF2-40B4-BE49-F238E27FC236}">
                <a16:creationId xmlns:a16="http://schemas.microsoft.com/office/drawing/2014/main" id="{93F46969-5E0C-49A5-AF69-9BB2740B7356}"/>
              </a:ext>
            </a:extLst>
          </p:cNvPr>
          <p:cNvSpPr/>
          <p:nvPr/>
        </p:nvSpPr>
        <p:spPr>
          <a:xfrm>
            <a:off x="8379939" y="3004748"/>
            <a:ext cx="1132703" cy="133867"/>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a:p>
        </p:txBody>
      </p:sp>
    </p:spTree>
    <p:extLst>
      <p:ext uri="{BB962C8B-B14F-4D97-AF65-F5344CB8AC3E}">
        <p14:creationId xmlns:p14="http://schemas.microsoft.com/office/powerpoint/2010/main" val="3962695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TextBox 3">
            <a:extLst>
              <a:ext uri="{FF2B5EF4-FFF2-40B4-BE49-F238E27FC236}">
                <a16:creationId xmlns:a16="http://schemas.microsoft.com/office/drawing/2014/main" id="{F25D91EC-B717-4C0B-87E9-9430D15C7B7F}"/>
              </a:ext>
            </a:extLst>
          </p:cNvPr>
          <p:cNvSpPr txBox="1"/>
          <p:nvPr/>
        </p:nvSpPr>
        <p:spPr>
          <a:xfrm>
            <a:off x="652568" y="1233985"/>
            <a:ext cx="6375763" cy="4739759"/>
          </a:xfrm>
          <a:prstGeom prst="rect">
            <a:avLst/>
          </a:prstGeom>
          <a:noFill/>
        </p:spPr>
        <p:txBody>
          <a:bodyPr wrap="square" lIns="121920" tIns="60960" rIns="121920" bIns="60960" rtlCol="0" anchor="t">
            <a:spAutoFit/>
          </a:bodyPr>
          <a:lstStyle/>
          <a:p>
            <a:pPr eaLnBrk="0" fontAlgn="base" hangingPunct="0">
              <a:spcBef>
                <a:spcPct val="0"/>
              </a:spcBef>
              <a:spcAft>
                <a:spcPct val="0"/>
              </a:spcAft>
              <a:buClrTx/>
            </a:pPr>
            <a:r>
              <a:rPr lang="en-US" altLang="en-US" sz="2000">
                <a:solidFill>
                  <a:schemeClr val="accent2"/>
                </a:solidFill>
                <a:latin typeface="Source Sans Pro"/>
                <a:ea typeface="Source Sans Pro"/>
                <a:cs typeface="Calibri"/>
              </a:rPr>
              <a:t>The current design doesn’t meet organizational needs, such as</a:t>
            </a:r>
            <a:br>
              <a:rPr lang="en-US" altLang="en-US" sz="2000">
                <a:solidFill>
                  <a:schemeClr val="accent2"/>
                </a:solidFill>
                <a:latin typeface="Source Sans Pro"/>
                <a:ea typeface="Source Sans Pro"/>
                <a:cs typeface="Calibri"/>
              </a:rPr>
            </a:br>
            <a:endParaRPr lang="en-US" altLang="en-US" sz="2000">
              <a:solidFill>
                <a:schemeClr val="accent2"/>
              </a:solidFill>
              <a:latin typeface="Source Sans Pro" panose="020B0503030403020204" pitchFamily="34" charset="0"/>
              <a:ea typeface="Source Sans Pro" panose="020B0503030403020204" pitchFamily="34" charset="0"/>
              <a:cs typeface="Calibri" panose="020F0502020204030204" pitchFamily="34" charset="0"/>
            </a:endParaRPr>
          </a:p>
          <a:p>
            <a:pPr marL="380365" indent="-380365" defTabSz="1219170" eaLnBrk="0" fontAlgn="base" hangingPunct="0">
              <a:spcBef>
                <a:spcPct val="0"/>
              </a:spcBef>
              <a:spcAft>
                <a:spcPct val="0"/>
              </a:spcAft>
              <a:buClrTx/>
              <a:buFont typeface="Arial" panose="020B0604020202020204" pitchFamily="34" charset="0"/>
              <a:buChar char="•"/>
            </a:pPr>
            <a:r>
              <a:rPr lang="en-US" altLang="en-US" sz="2000">
                <a:solidFill>
                  <a:schemeClr val="accent2"/>
                </a:solidFill>
                <a:latin typeface="Source Sans Pro"/>
                <a:ea typeface="Source Sans Pro"/>
                <a:cs typeface="Calibri"/>
              </a:rPr>
              <a:t>helping Veterans discover changes at the VA, including products, services or eligibility, that affect them so that they can act</a:t>
            </a:r>
            <a:br>
              <a:rPr lang="en-US" altLang="en-US" sz="2000">
                <a:solidFill>
                  <a:schemeClr val="accent2"/>
                </a:solidFill>
                <a:latin typeface="Source Sans Pro"/>
                <a:ea typeface="Source Sans Pro"/>
                <a:cs typeface="Calibri"/>
              </a:rPr>
            </a:br>
            <a:endParaRPr lang="en-US" altLang="en-US" sz="2000">
              <a:solidFill>
                <a:schemeClr val="accent2"/>
              </a:solidFill>
              <a:latin typeface="Source Sans Pro"/>
              <a:ea typeface="Source Sans Pro"/>
              <a:cs typeface="Calibri"/>
            </a:endParaRPr>
          </a:p>
          <a:p>
            <a:pPr marL="380365" indent="-380365" defTabSz="1219170" eaLnBrk="0" fontAlgn="base" hangingPunct="0">
              <a:spcBef>
                <a:spcPct val="0"/>
              </a:spcBef>
              <a:spcAft>
                <a:spcPct val="0"/>
              </a:spcAft>
              <a:buClrTx/>
              <a:buFont typeface="Arial" panose="020B0604020202020204" pitchFamily="34" charset="0"/>
              <a:buChar char="•"/>
            </a:pPr>
            <a:r>
              <a:rPr lang="en-US" altLang="en-US" sz="2000">
                <a:solidFill>
                  <a:schemeClr val="accent2"/>
                </a:solidFill>
                <a:latin typeface="Source Sans Pro"/>
                <a:ea typeface="Source Sans Pro"/>
                <a:cs typeface="Calibri"/>
              </a:rPr>
              <a:t>promoting avenues that empower Veterans to receive information rather than actively seek it out </a:t>
            </a:r>
            <a:br>
              <a:rPr lang="en-US" altLang="en-US" sz="2000">
                <a:solidFill>
                  <a:schemeClr val="accent2"/>
                </a:solidFill>
                <a:latin typeface="Source Sans Pro"/>
                <a:ea typeface="Source Sans Pro"/>
                <a:cs typeface="Calibri"/>
              </a:rPr>
            </a:br>
            <a:endParaRPr lang="en-US" altLang="en-US" sz="2000">
              <a:solidFill>
                <a:schemeClr val="accent2"/>
              </a:solidFill>
              <a:latin typeface="Source Sans Pro"/>
              <a:ea typeface="Source Sans Pro"/>
              <a:cs typeface="Calibri"/>
            </a:endParaRPr>
          </a:p>
          <a:p>
            <a:pPr marL="380365" indent="-380365" defTabSz="1219170" eaLnBrk="0" fontAlgn="base" hangingPunct="0">
              <a:spcBef>
                <a:spcPct val="0"/>
              </a:spcBef>
              <a:spcAft>
                <a:spcPct val="0"/>
              </a:spcAft>
              <a:buClrTx/>
              <a:buFont typeface="Arial" panose="020B0604020202020204" pitchFamily="34" charset="0"/>
              <a:buChar char="•"/>
            </a:pPr>
            <a:r>
              <a:rPr lang="en-US" altLang="en-US" sz="2000">
                <a:solidFill>
                  <a:schemeClr val="accent2"/>
                </a:solidFill>
                <a:latin typeface="Source Sans Pro"/>
                <a:ea typeface="Source Sans Pro"/>
                <a:cs typeface="Calibri"/>
              </a:rPr>
              <a:t>directing non-Veteran/beneficiary audiences where to go for information and tasks appropriate to their needs (e.g., department.va.gov)</a:t>
            </a:r>
            <a:br>
              <a:rPr lang="en-US" altLang="en-US" sz="2000">
                <a:solidFill>
                  <a:schemeClr val="accent2"/>
                </a:solidFill>
                <a:latin typeface="Source Sans Pro"/>
                <a:ea typeface="Source Sans Pro"/>
                <a:cs typeface="Calibri"/>
              </a:rPr>
            </a:br>
            <a:endParaRPr lang="en-US" altLang="en-US" sz="2000">
              <a:solidFill>
                <a:schemeClr val="accent2"/>
              </a:solidFill>
              <a:latin typeface="Source Sans Pro"/>
              <a:ea typeface="Source Sans Pro"/>
              <a:cs typeface="Calibri"/>
            </a:endParaRPr>
          </a:p>
          <a:p>
            <a:pPr marL="380365" indent="-380365">
              <a:spcBef>
                <a:spcPct val="0"/>
              </a:spcBef>
              <a:spcAft>
                <a:spcPct val="0"/>
              </a:spcAft>
              <a:buClrTx/>
              <a:buFont typeface="Arial" panose="020B0604020202020204" pitchFamily="34" charset="0"/>
              <a:buChar char="•"/>
            </a:pPr>
            <a:r>
              <a:rPr lang="en-US" altLang="en-US" sz="2000">
                <a:latin typeface="Source Sans Pro"/>
                <a:ea typeface="Source Sans Pro"/>
                <a:cs typeface="Calibri"/>
              </a:rPr>
              <a:t>prominence and discoverability of important content</a:t>
            </a:r>
          </a:p>
        </p:txBody>
      </p:sp>
      <p:sp>
        <p:nvSpPr>
          <p:cNvPr id="2" name="Slide Number Placeholder 1">
            <a:extLst>
              <a:ext uri="{FF2B5EF4-FFF2-40B4-BE49-F238E27FC236}">
                <a16:creationId xmlns:a16="http://schemas.microsoft.com/office/drawing/2014/main" id="{3A99EB54-40AE-3BE2-328E-8A0F76151424}"/>
              </a:ext>
            </a:extLst>
          </p:cNvPr>
          <p:cNvSpPr>
            <a:spLocks noGrp="1"/>
          </p:cNvSpPr>
          <p:nvPr>
            <p:ph type="sldNum" idx="12"/>
          </p:nvPr>
        </p:nvSpPr>
        <p:spPr/>
        <p:txBody>
          <a:bodyPr>
            <a:normAutofit/>
          </a:bodyPr>
          <a:lstStyle/>
          <a:p>
            <a:fld id="{00000000-1234-1234-1234-123412341234}" type="slidenum">
              <a:rPr lang="en"/>
              <a:t>9</a:t>
            </a:fld>
            <a:endParaRPr lang="en-US"/>
          </a:p>
        </p:txBody>
      </p:sp>
      <p:pic>
        <p:nvPicPr>
          <p:cNvPr id="6" name="Picture 6" descr="VA-home-current.png">
            <a:extLst>
              <a:ext uri="{FF2B5EF4-FFF2-40B4-BE49-F238E27FC236}">
                <a16:creationId xmlns:a16="http://schemas.microsoft.com/office/drawing/2014/main" id="{24E95EEE-C117-17DF-996A-5BB21FF3DEE0}"/>
              </a:ext>
            </a:extLst>
          </p:cNvPr>
          <p:cNvPicPr>
            <a:picLocks noChangeAspect="1"/>
          </p:cNvPicPr>
          <p:nvPr/>
        </p:nvPicPr>
        <p:blipFill>
          <a:blip r:embed="rId3"/>
          <a:stretch>
            <a:fillRect/>
          </a:stretch>
        </p:blipFill>
        <p:spPr>
          <a:xfrm>
            <a:off x="8019433" y="966537"/>
            <a:ext cx="2730401" cy="548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1">
            <a:extLst>
              <a:ext uri="{FF2B5EF4-FFF2-40B4-BE49-F238E27FC236}">
                <a16:creationId xmlns:a16="http://schemas.microsoft.com/office/drawing/2014/main" id="{48F8ED7F-8EEA-4E36-9426-F9964002E022}"/>
              </a:ext>
            </a:extLst>
          </p:cNvPr>
          <p:cNvSpPr>
            <a:spLocks noGrp="1"/>
          </p:cNvSpPr>
          <p:nvPr>
            <p:ph type="title"/>
          </p:nvPr>
        </p:nvSpPr>
        <p:spPr>
          <a:xfrm>
            <a:off x="609600" y="685801"/>
            <a:ext cx="10058400" cy="839787"/>
          </a:xfrm>
        </p:spPr>
        <p:txBody>
          <a:bodyPr>
            <a:normAutofit/>
          </a:bodyPr>
          <a:lstStyle/>
          <a:p>
            <a:pPr defTabSz="914354">
              <a:spcBef>
                <a:spcPct val="0"/>
              </a:spcBef>
            </a:pPr>
            <a:r>
              <a:rPr lang="en-US" sz="2800" b="1">
                <a:solidFill>
                  <a:srgbClr val="0070BC"/>
                </a:solidFill>
              </a:rPr>
              <a:t>Organizational needs</a:t>
            </a:r>
          </a:p>
        </p:txBody>
      </p:sp>
      <p:sp>
        <p:nvSpPr>
          <p:cNvPr id="9" name="Text Placeholder 7">
            <a:extLst>
              <a:ext uri="{FF2B5EF4-FFF2-40B4-BE49-F238E27FC236}">
                <a16:creationId xmlns:a16="http://schemas.microsoft.com/office/drawing/2014/main" id="{876E3C9F-1865-47FF-936F-93FB5AB75AA6}"/>
              </a:ext>
            </a:extLst>
          </p:cNvPr>
          <p:cNvSpPr txBox="1">
            <a:spLocks/>
          </p:cNvSpPr>
          <p:nvPr/>
        </p:nvSpPr>
        <p:spPr>
          <a:xfrm>
            <a:off x="609600" y="330200"/>
            <a:ext cx="10058400" cy="35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defTabSz="914354">
              <a:lnSpc>
                <a:spcPct val="120000"/>
              </a:lnSpc>
              <a:spcAft>
                <a:spcPts val="800"/>
              </a:spcAft>
            </a:pPr>
            <a:r>
              <a:rPr lang="en-US" sz="1600" b="1" cap="all" spc="67">
                <a:solidFill>
                  <a:srgbClr val="7F8EA3"/>
                </a:solidFill>
                <a:latin typeface="Source Sans Pro" panose="020B0503030403020204" pitchFamily="34" charset="0"/>
                <a:ea typeface="Source Sans Pro" panose="020B0503030403020204" pitchFamily="34" charset="0"/>
                <a:cs typeface="+mn-cs"/>
              </a:rPr>
              <a:t>Homepage Refresh - Background</a:t>
            </a:r>
          </a:p>
        </p:txBody>
      </p:sp>
    </p:spTree>
    <p:extLst>
      <p:ext uri="{BB962C8B-B14F-4D97-AF65-F5344CB8AC3E}">
        <p14:creationId xmlns:p14="http://schemas.microsoft.com/office/powerpoint/2010/main" val="134325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SVA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VA Demoday Template_Blank" id="{F0F24AE3-1B16-2540-B1F6-D59E5F9AA21E}" vid="{FDC029D4-473A-F04E-B427-3726325B660B}"/>
    </a:ext>
  </a:extLst>
</a:theme>
</file>

<file path=ppt/theme/theme2.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own Bag Template new" id="{00D39547-BFEB-FC4F-ACD6-7F648320910A}" vid="{E45AE7B7-5F5A-3244-8129-DCB53905CF0C}"/>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005ecb3-b3bc-46b7-a4e7-55d49fb29723">
      <UserInfo>
        <DisplayName>Matthews, Kasey C. (governmentcio Llc)</DisplayName>
        <AccountId>139</AccountId>
        <AccountType/>
      </UserInfo>
      <UserInfo>
        <DisplayName>Correll, Michelle A. (GovernmentCIO)</DisplayName>
        <AccountId>46</AccountId>
        <AccountType/>
      </UserInfo>
      <UserInfo>
        <DisplayName>Badillo, Julia A. (Favor TechConsulting)</DisplayName>
        <AccountId>12</AccountId>
        <AccountType/>
      </UserInfo>
      <UserInfo>
        <DisplayName>Lee, Jeongwha (GovernmentCIO)</DisplayName>
        <AccountId>146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AED52F813CB24E9B16F04DE565B5AA" ma:contentTypeVersion="7" ma:contentTypeDescription="Create a new document." ma:contentTypeScope="" ma:versionID="ba4d86f2c5f34c9c504a22c6f8423d2c">
  <xsd:schema xmlns:xsd="http://www.w3.org/2001/XMLSchema" xmlns:xs="http://www.w3.org/2001/XMLSchema" xmlns:p="http://schemas.microsoft.com/office/2006/metadata/properties" xmlns:ns2="3e4697b9-369c-4ba3-aa59-bd50cbdee1f9" xmlns:ns3="7005ecb3-b3bc-46b7-a4e7-55d49fb29723" targetNamespace="http://schemas.microsoft.com/office/2006/metadata/properties" ma:root="true" ma:fieldsID="0892dc3d0d0132c187b3c6a52cbc0b8a" ns2:_="" ns3:_="">
    <xsd:import namespace="3e4697b9-369c-4ba3-aa59-bd50cbdee1f9"/>
    <xsd:import namespace="7005ecb3-b3bc-46b7-a4e7-55d49fb297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4697b9-369c-4ba3-aa59-bd50cbdee1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05ecb3-b3bc-46b7-a4e7-55d49fb2972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488603-A333-46E0-A275-C1DA05565268}">
  <ds:schemaRefs>
    <ds:schemaRef ds:uri="227bf51c-e8b7-44f1-8392-153219678968"/>
    <ds:schemaRef ds:uri="5b4091ca-dc73-44fa-bad0-ae887442d9f1"/>
    <ds:schemaRef ds:uri="7005ecb3-b3bc-46b7-a4e7-55d49fb29723"/>
    <ds:schemaRef ds:uri="e4387632-f8f6-49d3-b818-c7e948654b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DB057A5-3548-4AE3-A014-4F4805140BE8}">
  <ds:schemaRefs>
    <ds:schemaRef ds:uri="http://schemas.microsoft.com/sharepoint/v3/contenttype/forms"/>
  </ds:schemaRefs>
</ds:datastoreItem>
</file>

<file path=customXml/itemProps3.xml><?xml version="1.0" encoding="utf-8"?>
<ds:datastoreItem xmlns:ds="http://schemas.openxmlformats.org/officeDocument/2006/customXml" ds:itemID="{68D7E509-FEC0-4F08-AFC2-F50CB98E6565}">
  <ds:schemaRefs>
    <ds:schemaRef ds:uri="3e4697b9-369c-4ba3-aa59-bd50cbdee1f9"/>
    <ds:schemaRef ds:uri="7005ecb3-b3bc-46b7-a4e7-55d49fb297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1810</Words>
  <Application>Microsoft Office PowerPoint</Application>
  <PresentationFormat>Widescreen</PresentationFormat>
  <Paragraphs>318</Paragraphs>
  <Slides>35</Slides>
  <Notes>31</Notes>
  <HiddenSlides>10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Arial</vt:lpstr>
      <vt:lpstr>Arial,Sans-Serif</vt:lpstr>
      <vt:lpstr>Avenir</vt:lpstr>
      <vt:lpstr>Avenir Heavy</vt:lpstr>
      <vt:lpstr>Bitter</vt:lpstr>
      <vt:lpstr>Calibri</vt:lpstr>
      <vt:lpstr>Source Sans Pro</vt:lpstr>
      <vt:lpstr>Source Sans Pro Regular</vt:lpstr>
      <vt:lpstr>DSVA Template</vt:lpstr>
      <vt:lpstr>Brown Bag Template</vt:lpstr>
      <vt:lpstr>Simple Light</vt:lpstr>
      <vt:lpstr>PowerPoint Presentation</vt:lpstr>
      <vt:lpstr>Agenda</vt:lpstr>
      <vt:lpstr>CTO Welcome</vt:lpstr>
      <vt:lpstr>Homepage Refresh</vt:lpstr>
      <vt:lpstr>2018 Homepage goals</vt:lpstr>
      <vt:lpstr>VA.gov evolution since 2018</vt:lpstr>
      <vt:lpstr>Veteran use of the homepage</vt:lpstr>
      <vt:lpstr>Task completion</vt:lpstr>
      <vt:lpstr>Organizational needs</vt:lpstr>
      <vt:lpstr>Search and sign-in metrics</vt:lpstr>
      <vt:lpstr>Opportunities</vt:lpstr>
      <vt:lpstr>Veteran-focused design approach </vt:lpstr>
      <vt:lpstr>PowerPoint Presentation</vt:lpstr>
      <vt:lpstr>Features</vt:lpstr>
      <vt:lpstr>Takeaways</vt:lpstr>
      <vt:lpstr>PowerPoint Presentation</vt:lpstr>
      <vt:lpstr>Meaningful content and account support</vt:lpstr>
      <vt:lpstr>Support for task completion</vt:lpstr>
      <vt:lpstr>Access to VA News</vt:lpstr>
      <vt:lpstr>New elements</vt:lpstr>
      <vt:lpstr>Validating with research</vt:lpstr>
      <vt:lpstr>PowerPoint Presentation</vt:lpstr>
      <vt:lpstr>Upcoming updates</vt:lpstr>
      <vt:lpstr>Check it out for yourself</vt:lpstr>
      <vt:lpstr>Omnichannel Strategy</vt:lpstr>
      <vt:lpstr>PowerPoint Presentation</vt:lpstr>
      <vt:lpstr>Defining success</vt:lpstr>
      <vt:lpstr>Homepage research demographics April 2021-August 2022  </vt:lpstr>
      <vt:lpstr>Findings from Veteran top task research</vt:lpstr>
      <vt:lpstr>Dismissals of "facility status update" banner</vt:lpstr>
      <vt:lpstr>Interactions with the "Natural disaster" banner </vt:lpstr>
      <vt:lpstr>Interactions with the "Holiday boost" banner </vt:lpstr>
      <vt:lpstr>Pathfinder - interactions</vt:lpstr>
      <vt:lpstr>Vantage Point is now VA News - interactions</vt:lpstr>
      <vt:lpstr>Support for those who served - interactions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Callaghan, Elizabeth M.</dc:creator>
  <cp:lastModifiedBy>Middaugh, Suzanne M. (GovernmentCIO)</cp:lastModifiedBy>
  <cp:revision>3</cp:revision>
  <dcterms:created xsi:type="dcterms:W3CDTF">2020-12-01T17:45:43Z</dcterms:created>
  <dcterms:modified xsi:type="dcterms:W3CDTF">2022-11-04T19:28:42Z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0x010100D6AED52F813CB24E9B16F04DE565B5AA</vt:lpwstr>
  </property>
</Properties>
</file>